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26"/>
  </p:notesMasterIdLst>
  <p:sldIdLst>
    <p:sldId id="256" r:id="rId5"/>
    <p:sldId id="569" r:id="rId6"/>
    <p:sldId id="567" r:id="rId7"/>
    <p:sldId id="568" r:id="rId8"/>
    <p:sldId id="278" r:id="rId9"/>
    <p:sldId id="571" r:id="rId10"/>
    <p:sldId id="565" r:id="rId11"/>
    <p:sldId id="361" r:id="rId12"/>
    <p:sldId id="350" r:id="rId13"/>
    <p:sldId id="351" r:id="rId14"/>
    <p:sldId id="360" r:id="rId15"/>
    <p:sldId id="357" r:id="rId16"/>
    <p:sldId id="574" r:id="rId17"/>
    <p:sldId id="575" r:id="rId18"/>
    <p:sldId id="339" r:id="rId19"/>
    <p:sldId id="576" r:id="rId20"/>
    <p:sldId id="561" r:id="rId21"/>
    <p:sldId id="324" r:id="rId22"/>
    <p:sldId id="577" r:id="rId23"/>
    <p:sldId id="570" r:id="rId24"/>
    <p:sldId id="528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00"/>
    <a:srgbClr val="F58220"/>
    <a:srgbClr val="339FAD"/>
    <a:srgbClr val="6C3B7A"/>
    <a:srgbClr val="92722D"/>
    <a:srgbClr val="519032"/>
    <a:srgbClr val="0089CF"/>
    <a:srgbClr val="DBC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11E2D-EAAD-41E3-B2B3-C0A27C1048AB}" v="175" dt="2022-08-08T03:18:06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2" autoAdjust="0"/>
    <p:restoredTop sz="75879" autoAdjust="0"/>
  </p:normalViewPr>
  <p:slideViewPr>
    <p:cSldViewPr snapToGrid="0">
      <p:cViewPr varScale="1">
        <p:scale>
          <a:sx n="86" d="100"/>
          <a:sy n="86" d="100"/>
        </p:scale>
        <p:origin x="19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Nguyen" userId="e4f4a046-e63a-4390-90f4-e3223a3ab834" providerId="ADAL" clId="{8B011E2D-EAAD-41E3-B2B3-C0A27C1048AB}"/>
    <pc:docChg chg="undo redo custSel addSld delSld modSld sldOrd">
      <pc:chgData name="Minh Nguyen" userId="e4f4a046-e63a-4390-90f4-e3223a3ab834" providerId="ADAL" clId="{8B011E2D-EAAD-41E3-B2B3-C0A27C1048AB}" dt="2022-08-08T03:18:09.293" v="1476" actId="20577"/>
      <pc:docMkLst>
        <pc:docMk/>
      </pc:docMkLst>
      <pc:sldChg chg="delSp">
        <pc:chgData name="Minh Nguyen" userId="e4f4a046-e63a-4390-90f4-e3223a3ab834" providerId="ADAL" clId="{8B011E2D-EAAD-41E3-B2B3-C0A27C1048AB}" dt="2022-08-07T22:46:02.403" v="34" actId="21"/>
        <pc:sldMkLst>
          <pc:docMk/>
          <pc:sldMk cId="0" sldId="256"/>
        </pc:sldMkLst>
        <pc:picChg chg="del">
          <ac:chgData name="Minh Nguyen" userId="e4f4a046-e63a-4390-90f4-e3223a3ab834" providerId="ADAL" clId="{8B011E2D-EAAD-41E3-B2B3-C0A27C1048AB}" dt="2022-08-07T22:46:02.403" v="34" actId="21"/>
          <ac:picMkLst>
            <pc:docMk/>
            <pc:sldMk cId="0" sldId="256"/>
            <ac:picMk id="4" creationId="{DD39BE79-C57C-91D6-A603-E91771EE1F0B}"/>
          </ac:picMkLst>
        </pc:picChg>
      </pc:sldChg>
      <pc:sldChg chg="del">
        <pc:chgData name="Minh Nguyen" userId="e4f4a046-e63a-4390-90f4-e3223a3ab834" providerId="ADAL" clId="{8B011E2D-EAAD-41E3-B2B3-C0A27C1048AB}" dt="2022-08-07T23:21:21.906" v="573" actId="47"/>
        <pc:sldMkLst>
          <pc:docMk/>
          <pc:sldMk cId="3643009287" sldId="267"/>
        </pc:sldMkLst>
      </pc:sldChg>
      <pc:sldChg chg="del">
        <pc:chgData name="Minh Nguyen" userId="e4f4a046-e63a-4390-90f4-e3223a3ab834" providerId="ADAL" clId="{8B011E2D-EAAD-41E3-B2B3-C0A27C1048AB}" dt="2022-08-07T23:20:33.221" v="563" actId="47"/>
        <pc:sldMkLst>
          <pc:docMk/>
          <pc:sldMk cId="0" sldId="268"/>
        </pc:sldMkLst>
      </pc:sldChg>
      <pc:sldChg chg="del">
        <pc:chgData name="Minh Nguyen" userId="e4f4a046-e63a-4390-90f4-e3223a3ab834" providerId="ADAL" clId="{8B011E2D-EAAD-41E3-B2B3-C0A27C1048AB}" dt="2022-08-07T23:20:23.270" v="561" actId="47"/>
        <pc:sldMkLst>
          <pc:docMk/>
          <pc:sldMk cId="0" sldId="272"/>
        </pc:sldMkLst>
      </pc:sldChg>
      <pc:sldChg chg="del">
        <pc:chgData name="Minh Nguyen" userId="e4f4a046-e63a-4390-90f4-e3223a3ab834" providerId="ADAL" clId="{8B011E2D-EAAD-41E3-B2B3-C0A27C1048AB}" dt="2022-08-07T23:21:27.298" v="575" actId="47"/>
        <pc:sldMkLst>
          <pc:docMk/>
          <pc:sldMk cId="2609545491" sldId="273"/>
        </pc:sldMkLst>
      </pc:sldChg>
      <pc:sldChg chg="del">
        <pc:chgData name="Minh Nguyen" userId="e4f4a046-e63a-4390-90f4-e3223a3ab834" providerId="ADAL" clId="{8B011E2D-EAAD-41E3-B2B3-C0A27C1048AB}" dt="2022-08-07T23:21:28.539" v="576" actId="47"/>
        <pc:sldMkLst>
          <pc:docMk/>
          <pc:sldMk cId="2853522836" sldId="274"/>
        </pc:sldMkLst>
      </pc:sldChg>
      <pc:sldChg chg="del">
        <pc:chgData name="Minh Nguyen" userId="e4f4a046-e63a-4390-90f4-e3223a3ab834" providerId="ADAL" clId="{8B011E2D-EAAD-41E3-B2B3-C0A27C1048AB}" dt="2022-08-07T23:07:26.708" v="382" actId="2696"/>
        <pc:sldMkLst>
          <pc:docMk/>
          <pc:sldMk cId="743996289" sldId="278"/>
        </pc:sldMkLst>
      </pc:sldChg>
      <pc:sldChg chg="add ord">
        <pc:chgData name="Minh Nguyen" userId="e4f4a046-e63a-4390-90f4-e3223a3ab834" providerId="ADAL" clId="{8B011E2D-EAAD-41E3-B2B3-C0A27C1048AB}" dt="2022-08-07T23:08:13.204" v="385"/>
        <pc:sldMkLst>
          <pc:docMk/>
          <pc:sldMk cId="4081240620" sldId="278"/>
        </pc:sldMkLst>
      </pc:sldChg>
      <pc:sldChg chg="del">
        <pc:chgData name="Minh Nguyen" userId="e4f4a046-e63a-4390-90f4-e3223a3ab834" providerId="ADAL" clId="{8B011E2D-EAAD-41E3-B2B3-C0A27C1048AB}" dt="2022-08-07T23:16:08.963" v="433" actId="47"/>
        <pc:sldMkLst>
          <pc:docMk/>
          <pc:sldMk cId="1900063601" sldId="285"/>
        </pc:sldMkLst>
      </pc:sldChg>
      <pc:sldChg chg="del">
        <pc:chgData name="Minh Nguyen" userId="e4f4a046-e63a-4390-90f4-e3223a3ab834" providerId="ADAL" clId="{8B011E2D-EAAD-41E3-B2B3-C0A27C1048AB}" dt="2022-08-07T23:19:10.034" v="507" actId="47"/>
        <pc:sldMkLst>
          <pc:docMk/>
          <pc:sldMk cId="310685409" sldId="286"/>
        </pc:sldMkLst>
      </pc:sldChg>
      <pc:sldChg chg="del">
        <pc:chgData name="Minh Nguyen" userId="e4f4a046-e63a-4390-90f4-e3223a3ab834" providerId="ADAL" clId="{8B011E2D-EAAD-41E3-B2B3-C0A27C1048AB}" dt="2022-08-07T23:18:09.996" v="498" actId="47"/>
        <pc:sldMkLst>
          <pc:docMk/>
          <pc:sldMk cId="741793293" sldId="287"/>
        </pc:sldMkLst>
      </pc:sldChg>
      <pc:sldChg chg="del">
        <pc:chgData name="Minh Nguyen" userId="e4f4a046-e63a-4390-90f4-e3223a3ab834" providerId="ADAL" clId="{8B011E2D-EAAD-41E3-B2B3-C0A27C1048AB}" dt="2022-08-07T23:10:27.132" v="390" actId="47"/>
        <pc:sldMkLst>
          <pc:docMk/>
          <pc:sldMk cId="997077479" sldId="289"/>
        </pc:sldMkLst>
      </pc:sldChg>
      <pc:sldChg chg="del">
        <pc:chgData name="Minh Nguyen" userId="e4f4a046-e63a-4390-90f4-e3223a3ab834" providerId="ADAL" clId="{8B011E2D-EAAD-41E3-B2B3-C0A27C1048AB}" dt="2022-08-07T23:10:12.416" v="387" actId="47"/>
        <pc:sldMkLst>
          <pc:docMk/>
          <pc:sldMk cId="191052926" sldId="291"/>
        </pc:sldMkLst>
      </pc:sldChg>
      <pc:sldChg chg="del">
        <pc:chgData name="Minh Nguyen" userId="e4f4a046-e63a-4390-90f4-e3223a3ab834" providerId="ADAL" clId="{8B011E2D-EAAD-41E3-B2B3-C0A27C1048AB}" dt="2022-08-07T23:18:14.547" v="499" actId="47"/>
        <pc:sldMkLst>
          <pc:docMk/>
          <pc:sldMk cId="280027373" sldId="292"/>
        </pc:sldMkLst>
      </pc:sldChg>
      <pc:sldChg chg="del">
        <pc:chgData name="Minh Nguyen" userId="e4f4a046-e63a-4390-90f4-e3223a3ab834" providerId="ADAL" clId="{8B011E2D-EAAD-41E3-B2B3-C0A27C1048AB}" dt="2022-08-07T23:23:38.487" v="591" actId="47"/>
        <pc:sldMkLst>
          <pc:docMk/>
          <pc:sldMk cId="1336200587" sldId="311"/>
        </pc:sldMkLst>
      </pc:sldChg>
      <pc:sldChg chg="del">
        <pc:chgData name="Minh Nguyen" userId="e4f4a046-e63a-4390-90f4-e3223a3ab834" providerId="ADAL" clId="{8B011E2D-EAAD-41E3-B2B3-C0A27C1048AB}" dt="2022-08-07T23:17:30.369" v="493" actId="47"/>
        <pc:sldMkLst>
          <pc:docMk/>
          <pc:sldMk cId="993897359" sldId="313"/>
        </pc:sldMkLst>
      </pc:sldChg>
      <pc:sldChg chg="del">
        <pc:chgData name="Minh Nguyen" userId="e4f4a046-e63a-4390-90f4-e3223a3ab834" providerId="ADAL" clId="{8B011E2D-EAAD-41E3-B2B3-C0A27C1048AB}" dt="2022-08-07T23:10:28.889" v="391" actId="47"/>
        <pc:sldMkLst>
          <pc:docMk/>
          <pc:sldMk cId="2064681357" sldId="314"/>
        </pc:sldMkLst>
      </pc:sldChg>
      <pc:sldChg chg="del">
        <pc:chgData name="Minh Nguyen" userId="e4f4a046-e63a-4390-90f4-e3223a3ab834" providerId="ADAL" clId="{8B011E2D-EAAD-41E3-B2B3-C0A27C1048AB}" dt="2022-08-07T23:18:16.355" v="500" actId="47"/>
        <pc:sldMkLst>
          <pc:docMk/>
          <pc:sldMk cId="1210398286" sldId="315"/>
        </pc:sldMkLst>
      </pc:sldChg>
      <pc:sldChg chg="del">
        <pc:chgData name="Minh Nguyen" userId="e4f4a046-e63a-4390-90f4-e3223a3ab834" providerId="ADAL" clId="{8B011E2D-EAAD-41E3-B2B3-C0A27C1048AB}" dt="2022-08-07T23:27:12.880" v="605" actId="47"/>
        <pc:sldMkLst>
          <pc:docMk/>
          <pc:sldMk cId="525164324" sldId="318"/>
        </pc:sldMkLst>
      </pc:sldChg>
      <pc:sldChg chg="del">
        <pc:chgData name="Minh Nguyen" userId="e4f4a046-e63a-4390-90f4-e3223a3ab834" providerId="ADAL" clId="{8B011E2D-EAAD-41E3-B2B3-C0A27C1048AB}" dt="2022-08-07T23:27:14.857" v="606" actId="47"/>
        <pc:sldMkLst>
          <pc:docMk/>
          <pc:sldMk cId="4281735842" sldId="319"/>
        </pc:sldMkLst>
      </pc:sldChg>
      <pc:sldChg chg="del">
        <pc:chgData name="Minh Nguyen" userId="e4f4a046-e63a-4390-90f4-e3223a3ab834" providerId="ADAL" clId="{8B011E2D-EAAD-41E3-B2B3-C0A27C1048AB}" dt="2022-08-07T23:27:24.434" v="607" actId="47"/>
        <pc:sldMkLst>
          <pc:docMk/>
          <pc:sldMk cId="251994663" sldId="320"/>
        </pc:sldMkLst>
      </pc:sldChg>
      <pc:sldChg chg="del">
        <pc:chgData name="Minh Nguyen" userId="e4f4a046-e63a-4390-90f4-e3223a3ab834" providerId="ADAL" clId="{8B011E2D-EAAD-41E3-B2B3-C0A27C1048AB}" dt="2022-08-07T23:20:34.905" v="564" actId="47"/>
        <pc:sldMkLst>
          <pc:docMk/>
          <pc:sldMk cId="966371250" sldId="323"/>
        </pc:sldMkLst>
      </pc:sldChg>
      <pc:sldChg chg="modSp mod ord setBg">
        <pc:chgData name="Minh Nguyen" userId="e4f4a046-e63a-4390-90f4-e3223a3ab834" providerId="ADAL" clId="{8B011E2D-EAAD-41E3-B2B3-C0A27C1048AB}" dt="2022-08-08T00:03:19.441" v="1350" actId="20577"/>
        <pc:sldMkLst>
          <pc:docMk/>
          <pc:sldMk cId="956276579" sldId="324"/>
        </pc:sldMkLst>
        <pc:spChg chg="mod">
          <ac:chgData name="Minh Nguyen" userId="e4f4a046-e63a-4390-90f4-e3223a3ab834" providerId="ADAL" clId="{8B011E2D-EAAD-41E3-B2B3-C0A27C1048AB}" dt="2022-08-08T00:03:19.441" v="1350" actId="20577"/>
          <ac:spMkLst>
            <pc:docMk/>
            <pc:sldMk cId="956276579" sldId="324"/>
            <ac:spMk id="2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8T00:02:57.463" v="1340" actId="20577"/>
          <ac:spMkLst>
            <pc:docMk/>
            <pc:sldMk cId="956276579" sldId="324"/>
            <ac:spMk id="3" creationId="{00000000-0000-0000-0000-000000000000}"/>
          </ac:spMkLst>
        </pc:spChg>
      </pc:sldChg>
      <pc:sldChg chg="del">
        <pc:chgData name="Minh Nguyen" userId="e4f4a046-e63a-4390-90f4-e3223a3ab834" providerId="ADAL" clId="{8B011E2D-EAAD-41E3-B2B3-C0A27C1048AB}" dt="2022-08-07T23:26:31.211" v="602" actId="47"/>
        <pc:sldMkLst>
          <pc:docMk/>
          <pc:sldMk cId="359228587" sldId="329"/>
        </pc:sldMkLst>
      </pc:sldChg>
      <pc:sldChg chg="del">
        <pc:chgData name="Minh Nguyen" userId="e4f4a046-e63a-4390-90f4-e3223a3ab834" providerId="ADAL" clId="{8B011E2D-EAAD-41E3-B2B3-C0A27C1048AB}" dt="2022-08-07T23:40:09.309" v="792" actId="47"/>
        <pc:sldMkLst>
          <pc:docMk/>
          <pc:sldMk cId="545743107" sldId="338"/>
        </pc:sldMkLst>
      </pc:sldChg>
      <pc:sldChg chg="addSp delSp modSp mod ord setBg delAnim modAnim">
        <pc:chgData name="Minh Nguyen" userId="e4f4a046-e63a-4390-90f4-e3223a3ab834" providerId="ADAL" clId="{8B011E2D-EAAD-41E3-B2B3-C0A27C1048AB}" dt="2022-08-08T02:42:09.154" v="1420" actId="20577"/>
        <pc:sldMkLst>
          <pc:docMk/>
          <pc:sldMk cId="3884253872" sldId="339"/>
        </pc:sldMkLst>
        <pc:spChg chg="mod">
          <ac:chgData name="Minh Nguyen" userId="e4f4a046-e63a-4390-90f4-e3223a3ab834" providerId="ADAL" clId="{8B011E2D-EAAD-41E3-B2B3-C0A27C1048AB}" dt="2022-08-08T00:00:44.880" v="1307" actId="1036"/>
          <ac:spMkLst>
            <pc:docMk/>
            <pc:sldMk cId="3884253872" sldId="339"/>
            <ac:spMk id="2" creationId="{00000000-0000-0000-0000-000000000000}"/>
          </ac:spMkLst>
        </pc:spChg>
        <pc:spChg chg="del">
          <ac:chgData name="Minh Nguyen" userId="e4f4a046-e63a-4390-90f4-e3223a3ab834" providerId="ADAL" clId="{8B011E2D-EAAD-41E3-B2B3-C0A27C1048AB}" dt="2022-08-07T23:58:50.315" v="1290" actId="478"/>
          <ac:spMkLst>
            <pc:docMk/>
            <pc:sldMk cId="3884253872" sldId="339"/>
            <ac:spMk id="3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8T02:42:09.154" v="1420" actId="20577"/>
          <ac:spMkLst>
            <pc:docMk/>
            <pc:sldMk cId="3884253872" sldId="339"/>
            <ac:spMk id="9" creationId="{9CA1BE3F-58C3-4553-98C3-FBA697515358}"/>
          </ac:spMkLst>
        </pc:spChg>
        <pc:picChg chg="del">
          <ac:chgData name="Minh Nguyen" userId="e4f4a046-e63a-4390-90f4-e3223a3ab834" providerId="ADAL" clId="{8B011E2D-EAAD-41E3-B2B3-C0A27C1048AB}" dt="2022-08-07T23:58:48.670" v="1288" actId="478"/>
          <ac:picMkLst>
            <pc:docMk/>
            <pc:sldMk cId="3884253872" sldId="339"/>
            <ac:picMk id="4" creationId="{042849E4-FD47-40B9-A356-4FD9515A5B2D}"/>
          </ac:picMkLst>
        </pc:picChg>
        <pc:picChg chg="del">
          <ac:chgData name="Minh Nguyen" userId="e4f4a046-e63a-4390-90f4-e3223a3ab834" providerId="ADAL" clId="{8B011E2D-EAAD-41E3-B2B3-C0A27C1048AB}" dt="2022-08-07T23:58:46.823" v="1286" actId="478"/>
          <ac:picMkLst>
            <pc:docMk/>
            <pc:sldMk cId="3884253872" sldId="339"/>
            <ac:picMk id="6" creationId="{00000000-0000-0000-0000-000000000000}"/>
          </ac:picMkLst>
        </pc:picChg>
        <pc:picChg chg="del">
          <ac:chgData name="Minh Nguyen" userId="e4f4a046-e63a-4390-90f4-e3223a3ab834" providerId="ADAL" clId="{8B011E2D-EAAD-41E3-B2B3-C0A27C1048AB}" dt="2022-08-07T23:58:49.352" v="1289" actId="478"/>
          <ac:picMkLst>
            <pc:docMk/>
            <pc:sldMk cId="3884253872" sldId="339"/>
            <ac:picMk id="7" creationId="{55E70D9E-1BC9-46F8-B273-B9910AEDC209}"/>
          </ac:picMkLst>
        </pc:picChg>
        <pc:picChg chg="del">
          <ac:chgData name="Minh Nguyen" userId="e4f4a046-e63a-4390-90f4-e3223a3ab834" providerId="ADAL" clId="{8B011E2D-EAAD-41E3-B2B3-C0A27C1048AB}" dt="2022-08-07T23:58:47.688" v="1287" actId="478"/>
          <ac:picMkLst>
            <pc:docMk/>
            <pc:sldMk cId="3884253872" sldId="339"/>
            <ac:picMk id="8" creationId="{00000000-0000-0000-0000-000000000000}"/>
          </ac:picMkLst>
        </pc:picChg>
        <pc:picChg chg="add mod">
          <ac:chgData name="Minh Nguyen" userId="e4f4a046-e63a-4390-90f4-e3223a3ab834" providerId="ADAL" clId="{8B011E2D-EAAD-41E3-B2B3-C0A27C1048AB}" dt="2022-08-07T23:58:55.946" v="1293" actId="14100"/>
          <ac:picMkLst>
            <pc:docMk/>
            <pc:sldMk cId="3884253872" sldId="339"/>
            <ac:picMk id="10" creationId="{CC255865-7011-DA27-7275-2A9B3B1D6D23}"/>
          </ac:picMkLst>
        </pc:picChg>
        <pc:picChg chg="del">
          <ac:chgData name="Minh Nguyen" userId="e4f4a046-e63a-4390-90f4-e3223a3ab834" providerId="ADAL" clId="{8B011E2D-EAAD-41E3-B2B3-C0A27C1048AB}" dt="2022-08-07T23:54:12.377" v="1208" actId="478"/>
          <ac:picMkLst>
            <pc:docMk/>
            <pc:sldMk cId="3884253872" sldId="339"/>
            <ac:picMk id="1026" creationId="{00000000-0000-0000-0000-000000000000}"/>
          </ac:picMkLst>
        </pc:picChg>
      </pc:sldChg>
      <pc:sldChg chg="del">
        <pc:chgData name="Minh Nguyen" userId="e4f4a046-e63a-4390-90f4-e3223a3ab834" providerId="ADAL" clId="{8B011E2D-EAAD-41E3-B2B3-C0A27C1048AB}" dt="2022-08-07T23:26:08.543" v="600" actId="47"/>
        <pc:sldMkLst>
          <pc:docMk/>
          <pc:sldMk cId="1024919893" sldId="341"/>
        </pc:sldMkLst>
      </pc:sldChg>
      <pc:sldChg chg="del">
        <pc:chgData name="Minh Nguyen" userId="e4f4a046-e63a-4390-90f4-e3223a3ab834" providerId="ADAL" clId="{8B011E2D-EAAD-41E3-B2B3-C0A27C1048AB}" dt="2022-08-07T23:26:09.416" v="601" actId="47"/>
        <pc:sldMkLst>
          <pc:docMk/>
          <pc:sldMk cId="4138274122" sldId="342"/>
        </pc:sldMkLst>
      </pc:sldChg>
      <pc:sldChg chg="del">
        <pc:chgData name="Minh Nguyen" userId="e4f4a046-e63a-4390-90f4-e3223a3ab834" providerId="ADAL" clId="{8B011E2D-EAAD-41E3-B2B3-C0A27C1048AB}" dt="2022-08-07T23:29:42.885" v="636" actId="47"/>
        <pc:sldMkLst>
          <pc:docMk/>
          <pc:sldMk cId="1014056589" sldId="344"/>
        </pc:sldMkLst>
      </pc:sldChg>
      <pc:sldChg chg="del">
        <pc:chgData name="Minh Nguyen" userId="e4f4a046-e63a-4390-90f4-e3223a3ab834" providerId="ADAL" clId="{8B011E2D-EAAD-41E3-B2B3-C0A27C1048AB}" dt="2022-08-07T23:29:43.846" v="637" actId="47"/>
        <pc:sldMkLst>
          <pc:docMk/>
          <pc:sldMk cId="2889727514" sldId="345"/>
        </pc:sldMkLst>
      </pc:sldChg>
      <pc:sldChg chg="del">
        <pc:chgData name="Minh Nguyen" userId="e4f4a046-e63a-4390-90f4-e3223a3ab834" providerId="ADAL" clId="{8B011E2D-EAAD-41E3-B2B3-C0A27C1048AB}" dt="2022-08-07T23:29:45.677" v="638" actId="47"/>
        <pc:sldMkLst>
          <pc:docMk/>
          <pc:sldMk cId="3931253353" sldId="346"/>
        </pc:sldMkLst>
      </pc:sldChg>
      <pc:sldChg chg="del">
        <pc:chgData name="Minh Nguyen" userId="e4f4a046-e63a-4390-90f4-e3223a3ab834" providerId="ADAL" clId="{8B011E2D-EAAD-41E3-B2B3-C0A27C1048AB}" dt="2022-08-07T23:40:06.853" v="791" actId="47"/>
        <pc:sldMkLst>
          <pc:docMk/>
          <pc:sldMk cId="107706739" sldId="349"/>
        </pc:sldMkLst>
      </pc:sldChg>
      <pc:sldChg chg="del">
        <pc:chgData name="Minh Nguyen" userId="e4f4a046-e63a-4390-90f4-e3223a3ab834" providerId="ADAL" clId="{8B011E2D-EAAD-41E3-B2B3-C0A27C1048AB}" dt="2022-08-07T23:30:06.632" v="639" actId="2696"/>
        <pc:sldMkLst>
          <pc:docMk/>
          <pc:sldMk cId="303629020" sldId="350"/>
        </pc:sldMkLst>
      </pc:sldChg>
      <pc:sldChg chg="modSp add mod setBg">
        <pc:chgData name="Minh Nguyen" userId="e4f4a046-e63a-4390-90f4-e3223a3ab834" providerId="ADAL" clId="{8B011E2D-EAAD-41E3-B2B3-C0A27C1048AB}" dt="2022-08-07T23:32:01.799" v="663" actId="20577"/>
        <pc:sldMkLst>
          <pc:docMk/>
          <pc:sldMk cId="2241878964" sldId="350"/>
        </pc:sldMkLst>
        <pc:spChg chg="mod">
          <ac:chgData name="Minh Nguyen" userId="e4f4a046-e63a-4390-90f4-e3223a3ab834" providerId="ADAL" clId="{8B011E2D-EAAD-41E3-B2B3-C0A27C1048AB}" dt="2022-08-07T23:32:01.799" v="663" actId="20577"/>
          <ac:spMkLst>
            <pc:docMk/>
            <pc:sldMk cId="2241878964" sldId="350"/>
            <ac:spMk id="2" creationId="{00000000-0000-0000-0000-000000000000}"/>
          </ac:spMkLst>
        </pc:spChg>
      </pc:sldChg>
      <pc:sldChg chg="del">
        <pc:chgData name="Minh Nguyen" userId="e4f4a046-e63a-4390-90f4-e3223a3ab834" providerId="ADAL" clId="{8B011E2D-EAAD-41E3-B2B3-C0A27C1048AB}" dt="2022-08-07T23:31:05.773" v="645" actId="2696"/>
        <pc:sldMkLst>
          <pc:docMk/>
          <pc:sldMk cId="2969558393" sldId="351"/>
        </pc:sldMkLst>
      </pc:sldChg>
      <pc:sldChg chg="addSp modSp add mod ord setBg modAnim">
        <pc:chgData name="Minh Nguyen" userId="e4f4a046-e63a-4390-90f4-e3223a3ab834" providerId="ADAL" clId="{8B011E2D-EAAD-41E3-B2B3-C0A27C1048AB}" dt="2022-08-07T23:37:16.140" v="701" actId="1036"/>
        <pc:sldMkLst>
          <pc:docMk/>
          <pc:sldMk cId="3577258648" sldId="351"/>
        </pc:sldMkLst>
        <pc:spChg chg="mod">
          <ac:chgData name="Minh Nguyen" userId="e4f4a046-e63a-4390-90f4-e3223a3ab834" providerId="ADAL" clId="{8B011E2D-EAAD-41E3-B2B3-C0A27C1048AB}" dt="2022-08-07T23:32:07.458" v="664" actId="108"/>
          <ac:spMkLst>
            <pc:docMk/>
            <pc:sldMk cId="3577258648" sldId="351"/>
            <ac:spMk id="2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7T23:35:16.323" v="691" actId="20577"/>
          <ac:spMkLst>
            <pc:docMk/>
            <pc:sldMk cId="3577258648" sldId="351"/>
            <ac:spMk id="3" creationId="{00000000-0000-0000-0000-000000000000}"/>
          </ac:spMkLst>
        </pc:spChg>
        <pc:spChg chg="add mod">
          <ac:chgData name="Minh Nguyen" userId="e4f4a046-e63a-4390-90f4-e3223a3ab834" providerId="ADAL" clId="{8B011E2D-EAAD-41E3-B2B3-C0A27C1048AB}" dt="2022-08-07T23:37:16.140" v="701" actId="1036"/>
          <ac:spMkLst>
            <pc:docMk/>
            <pc:sldMk cId="3577258648" sldId="351"/>
            <ac:spMk id="4" creationId="{10334352-3D2C-8C36-5CE6-610DF107FAF6}"/>
          </ac:spMkLst>
        </pc:spChg>
        <pc:picChg chg="mod">
          <ac:chgData name="Minh Nguyen" userId="e4f4a046-e63a-4390-90f4-e3223a3ab834" providerId="ADAL" clId="{8B011E2D-EAAD-41E3-B2B3-C0A27C1048AB}" dt="2022-08-07T23:35:29.871" v="692" actId="1076"/>
          <ac:picMkLst>
            <pc:docMk/>
            <pc:sldMk cId="3577258648" sldId="351"/>
            <ac:picMk id="7" creationId="{00000000-0000-0000-0000-000000000000}"/>
          </ac:picMkLst>
        </pc:picChg>
        <pc:picChg chg="add mod">
          <ac:chgData name="Minh Nguyen" userId="e4f4a046-e63a-4390-90f4-e3223a3ab834" providerId="ADAL" clId="{8B011E2D-EAAD-41E3-B2B3-C0A27C1048AB}" dt="2022-08-07T23:37:16.140" v="701" actId="1036"/>
          <ac:picMkLst>
            <pc:docMk/>
            <pc:sldMk cId="3577258648" sldId="351"/>
            <ac:picMk id="68610" creationId="{D4BA1C43-53EF-50E8-BDBF-391800AE90B3}"/>
          </ac:picMkLst>
        </pc:picChg>
      </pc:sldChg>
      <pc:sldChg chg="addSp delSp del mod">
        <pc:chgData name="Minh Nguyen" userId="e4f4a046-e63a-4390-90f4-e3223a3ab834" providerId="ADAL" clId="{8B011E2D-EAAD-41E3-B2B3-C0A27C1048AB}" dt="2022-08-07T23:39:59.147" v="790" actId="47"/>
        <pc:sldMkLst>
          <pc:docMk/>
          <pc:sldMk cId="2434800091" sldId="352"/>
        </pc:sldMkLst>
        <pc:picChg chg="add del">
          <ac:chgData name="Minh Nguyen" userId="e4f4a046-e63a-4390-90f4-e3223a3ab834" providerId="ADAL" clId="{8B011E2D-EAAD-41E3-B2B3-C0A27C1048AB}" dt="2022-08-07T23:27:10.922" v="604" actId="478"/>
          <ac:picMkLst>
            <pc:docMk/>
            <pc:sldMk cId="2434800091" sldId="352"/>
            <ac:picMk id="5" creationId="{00000000-0000-0000-0000-000000000000}"/>
          </ac:picMkLst>
        </pc:picChg>
      </pc:sldChg>
      <pc:sldChg chg="del">
        <pc:chgData name="Minh Nguyen" userId="e4f4a046-e63a-4390-90f4-e3223a3ab834" providerId="ADAL" clId="{8B011E2D-EAAD-41E3-B2B3-C0A27C1048AB}" dt="2022-08-07T23:27:26.261" v="608" actId="47"/>
        <pc:sldMkLst>
          <pc:docMk/>
          <pc:sldMk cId="1162919861" sldId="353"/>
        </pc:sldMkLst>
      </pc:sldChg>
      <pc:sldChg chg="del">
        <pc:chgData name="Minh Nguyen" userId="e4f4a046-e63a-4390-90f4-e3223a3ab834" providerId="ADAL" clId="{8B011E2D-EAAD-41E3-B2B3-C0A27C1048AB}" dt="2022-08-07T23:27:31.186" v="611" actId="47"/>
        <pc:sldMkLst>
          <pc:docMk/>
          <pc:sldMk cId="3354508055" sldId="354"/>
        </pc:sldMkLst>
      </pc:sldChg>
      <pc:sldChg chg="del">
        <pc:chgData name="Minh Nguyen" userId="e4f4a046-e63a-4390-90f4-e3223a3ab834" providerId="ADAL" clId="{8B011E2D-EAAD-41E3-B2B3-C0A27C1048AB}" dt="2022-08-07T23:27:27.673" v="609" actId="47"/>
        <pc:sldMkLst>
          <pc:docMk/>
          <pc:sldMk cId="1210587433" sldId="355"/>
        </pc:sldMkLst>
      </pc:sldChg>
      <pc:sldChg chg="del">
        <pc:chgData name="Minh Nguyen" userId="e4f4a046-e63a-4390-90f4-e3223a3ab834" providerId="ADAL" clId="{8B011E2D-EAAD-41E3-B2B3-C0A27C1048AB}" dt="2022-08-07T23:27:29.624" v="610" actId="47"/>
        <pc:sldMkLst>
          <pc:docMk/>
          <pc:sldMk cId="2957443403" sldId="356"/>
        </pc:sldMkLst>
      </pc:sldChg>
      <pc:sldChg chg="del">
        <pc:chgData name="Minh Nguyen" userId="e4f4a046-e63a-4390-90f4-e3223a3ab834" providerId="ADAL" clId="{8B011E2D-EAAD-41E3-B2B3-C0A27C1048AB}" dt="2022-08-07T23:27:59.805" v="613" actId="2696"/>
        <pc:sldMkLst>
          <pc:docMk/>
          <pc:sldMk cId="2529636147" sldId="357"/>
        </pc:sldMkLst>
      </pc:sldChg>
      <pc:sldChg chg="modSp add mod setBg">
        <pc:chgData name="Minh Nguyen" userId="e4f4a046-e63a-4390-90f4-e3223a3ab834" providerId="ADAL" clId="{8B011E2D-EAAD-41E3-B2B3-C0A27C1048AB}" dt="2022-08-07T23:39:39.186" v="789" actId="6549"/>
        <pc:sldMkLst>
          <pc:docMk/>
          <pc:sldMk cId="3937997623" sldId="357"/>
        </pc:sldMkLst>
        <pc:spChg chg="mod">
          <ac:chgData name="Minh Nguyen" userId="e4f4a046-e63a-4390-90f4-e3223a3ab834" providerId="ADAL" clId="{8B011E2D-EAAD-41E3-B2B3-C0A27C1048AB}" dt="2022-08-07T23:38:39.935" v="737" actId="27636"/>
          <ac:spMkLst>
            <pc:docMk/>
            <pc:sldMk cId="3937997623" sldId="357"/>
            <ac:spMk id="2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7T23:39:39.186" v="789" actId="6549"/>
          <ac:spMkLst>
            <pc:docMk/>
            <pc:sldMk cId="3937997623" sldId="357"/>
            <ac:spMk id="3" creationId="{00000000-0000-0000-0000-000000000000}"/>
          </ac:spMkLst>
        </pc:spChg>
      </pc:sldChg>
      <pc:sldChg chg="del">
        <pc:chgData name="Minh Nguyen" userId="e4f4a046-e63a-4390-90f4-e3223a3ab834" providerId="ADAL" clId="{8B011E2D-EAAD-41E3-B2B3-C0A27C1048AB}" dt="2022-08-07T23:24:24.283" v="596" actId="47"/>
        <pc:sldMkLst>
          <pc:docMk/>
          <pc:sldMk cId="2915727329" sldId="358"/>
        </pc:sldMkLst>
      </pc:sldChg>
      <pc:sldChg chg="del">
        <pc:chgData name="Minh Nguyen" userId="e4f4a046-e63a-4390-90f4-e3223a3ab834" providerId="ADAL" clId="{8B011E2D-EAAD-41E3-B2B3-C0A27C1048AB}" dt="2022-08-07T23:27:33.545" v="612" actId="47"/>
        <pc:sldMkLst>
          <pc:docMk/>
          <pc:sldMk cId="619444317" sldId="359"/>
        </pc:sldMkLst>
      </pc:sldChg>
      <pc:sldChg chg="del">
        <pc:chgData name="Minh Nguyen" userId="e4f4a046-e63a-4390-90f4-e3223a3ab834" providerId="ADAL" clId="{8B011E2D-EAAD-41E3-B2B3-C0A27C1048AB}" dt="2022-08-07T23:30:06.632" v="639" actId="2696"/>
        <pc:sldMkLst>
          <pc:docMk/>
          <pc:sldMk cId="1027743522" sldId="360"/>
        </pc:sldMkLst>
      </pc:sldChg>
      <pc:sldChg chg="modSp add mod setBg">
        <pc:chgData name="Minh Nguyen" userId="e4f4a046-e63a-4390-90f4-e3223a3ab834" providerId="ADAL" clId="{8B011E2D-EAAD-41E3-B2B3-C0A27C1048AB}" dt="2022-08-07T23:37:58.775" v="710" actId="20577"/>
        <pc:sldMkLst>
          <pc:docMk/>
          <pc:sldMk cId="3451803444" sldId="360"/>
        </pc:sldMkLst>
        <pc:spChg chg="mod">
          <ac:chgData name="Minh Nguyen" userId="e4f4a046-e63a-4390-90f4-e3223a3ab834" providerId="ADAL" clId="{8B011E2D-EAAD-41E3-B2B3-C0A27C1048AB}" dt="2022-08-07T23:37:58.775" v="710" actId="20577"/>
          <ac:spMkLst>
            <pc:docMk/>
            <pc:sldMk cId="3451803444" sldId="360"/>
            <ac:spMk id="2" creationId="{00000000-0000-0000-0000-000000000000}"/>
          </ac:spMkLst>
        </pc:spChg>
      </pc:sldChg>
      <pc:sldChg chg="modSp ord">
        <pc:chgData name="Minh Nguyen" userId="e4f4a046-e63a-4390-90f4-e3223a3ab834" providerId="ADAL" clId="{8B011E2D-EAAD-41E3-B2B3-C0A27C1048AB}" dt="2022-08-07T23:20:06.676" v="560" actId="1038"/>
        <pc:sldMkLst>
          <pc:docMk/>
          <pc:sldMk cId="0" sldId="361"/>
        </pc:sldMkLst>
        <pc:spChg chg="mod">
          <ac:chgData name="Minh Nguyen" userId="e4f4a046-e63a-4390-90f4-e3223a3ab834" providerId="ADAL" clId="{8B011E2D-EAAD-41E3-B2B3-C0A27C1048AB}" dt="2022-08-07T23:20:06.676" v="560" actId="1038"/>
          <ac:spMkLst>
            <pc:docMk/>
            <pc:sldMk cId="0" sldId="361"/>
            <ac:spMk id="7" creationId="{8C7F29FC-3451-2C78-2778-8D4CDB9B8626}"/>
          </ac:spMkLst>
        </pc:spChg>
        <pc:spChg chg="mod">
          <ac:chgData name="Minh Nguyen" userId="e4f4a046-e63a-4390-90f4-e3223a3ab834" providerId="ADAL" clId="{8B011E2D-EAAD-41E3-B2B3-C0A27C1048AB}" dt="2022-08-07T23:20:06.676" v="560" actId="1038"/>
          <ac:spMkLst>
            <pc:docMk/>
            <pc:sldMk cId="0" sldId="361"/>
            <ac:spMk id="9" creationId="{D68ADBDF-A3DF-377F-CBA3-54AB4877983E}"/>
          </ac:spMkLst>
        </pc:spChg>
        <pc:spChg chg="mod">
          <ac:chgData name="Minh Nguyen" userId="e4f4a046-e63a-4390-90f4-e3223a3ab834" providerId="ADAL" clId="{8B011E2D-EAAD-41E3-B2B3-C0A27C1048AB}" dt="2022-08-07T23:20:01.684" v="554" actId="20577"/>
          <ac:spMkLst>
            <pc:docMk/>
            <pc:sldMk cId="0" sldId="361"/>
            <ac:spMk id="16387" creationId="{0FF86D07-EC88-02AF-8FAD-696023B9D6CA}"/>
          </ac:spMkLst>
        </pc:spChg>
        <pc:grpChg chg="mod">
          <ac:chgData name="Minh Nguyen" userId="e4f4a046-e63a-4390-90f4-e3223a3ab834" providerId="ADAL" clId="{8B011E2D-EAAD-41E3-B2B3-C0A27C1048AB}" dt="2022-08-07T23:20:06.676" v="560" actId="1038"/>
          <ac:grpSpMkLst>
            <pc:docMk/>
            <pc:sldMk cId="0" sldId="361"/>
            <ac:grpSpMk id="2" creationId="{50F0771C-FC58-BA4E-4AC6-2F59D6199B12}"/>
          </ac:grpSpMkLst>
        </pc:grpChg>
        <pc:grpChg chg="mod">
          <ac:chgData name="Minh Nguyen" userId="e4f4a046-e63a-4390-90f4-e3223a3ab834" providerId="ADAL" clId="{8B011E2D-EAAD-41E3-B2B3-C0A27C1048AB}" dt="2022-08-07T23:20:06.676" v="560" actId="1038"/>
          <ac:grpSpMkLst>
            <pc:docMk/>
            <pc:sldMk cId="0" sldId="361"/>
            <ac:grpSpMk id="3" creationId="{649A97C1-76A9-C452-176E-7E1C685A3511}"/>
          </ac:grpSpMkLst>
        </pc:grpChg>
        <pc:picChg chg="mod">
          <ac:chgData name="Minh Nguyen" userId="e4f4a046-e63a-4390-90f4-e3223a3ab834" providerId="ADAL" clId="{8B011E2D-EAAD-41E3-B2B3-C0A27C1048AB}" dt="2022-08-07T23:20:06.676" v="560" actId="1038"/>
          <ac:picMkLst>
            <pc:docMk/>
            <pc:sldMk cId="0" sldId="361"/>
            <ac:picMk id="20486" creationId="{87BFCFEF-4B24-7ECC-A174-7C5C4AA88BD8}"/>
          </ac:picMkLst>
        </pc:picChg>
        <pc:picChg chg="mod">
          <ac:chgData name="Minh Nguyen" userId="e4f4a046-e63a-4390-90f4-e3223a3ab834" providerId="ADAL" clId="{8B011E2D-EAAD-41E3-B2B3-C0A27C1048AB}" dt="2022-08-07T23:20:06.676" v="560" actId="1038"/>
          <ac:picMkLst>
            <pc:docMk/>
            <pc:sldMk cId="0" sldId="361"/>
            <ac:picMk id="20488" creationId="{66A22B8B-6CB5-2DDD-3AD3-6E1D891FFC2F}"/>
          </ac:picMkLst>
        </pc:picChg>
      </pc:sldChg>
      <pc:sldChg chg="del">
        <pc:chgData name="Minh Nguyen" userId="e4f4a046-e63a-4390-90f4-e3223a3ab834" providerId="ADAL" clId="{8B011E2D-EAAD-41E3-B2B3-C0A27C1048AB}" dt="2022-08-07T23:26:04.715" v="599" actId="47"/>
        <pc:sldMkLst>
          <pc:docMk/>
          <pc:sldMk cId="1655603967" sldId="401"/>
        </pc:sldMkLst>
      </pc:sldChg>
      <pc:sldChg chg="del">
        <pc:chgData name="Minh Nguyen" userId="e4f4a046-e63a-4390-90f4-e3223a3ab834" providerId="ADAL" clId="{8B011E2D-EAAD-41E3-B2B3-C0A27C1048AB}" dt="2022-08-07T23:20:44.690" v="565" actId="47"/>
        <pc:sldMkLst>
          <pc:docMk/>
          <pc:sldMk cId="217599665" sldId="402"/>
        </pc:sldMkLst>
      </pc:sldChg>
      <pc:sldChg chg="del">
        <pc:chgData name="Minh Nguyen" userId="e4f4a046-e63a-4390-90f4-e3223a3ab834" providerId="ADAL" clId="{8B011E2D-EAAD-41E3-B2B3-C0A27C1048AB}" dt="2022-08-07T23:26:03.527" v="598" actId="47"/>
        <pc:sldMkLst>
          <pc:docMk/>
          <pc:sldMk cId="1481767698" sldId="403"/>
        </pc:sldMkLst>
      </pc:sldChg>
      <pc:sldChg chg="del">
        <pc:chgData name="Minh Nguyen" userId="e4f4a046-e63a-4390-90f4-e3223a3ab834" providerId="ADAL" clId="{8B011E2D-EAAD-41E3-B2B3-C0A27C1048AB}" dt="2022-08-07T23:21:25.874" v="574" actId="47"/>
        <pc:sldMkLst>
          <pc:docMk/>
          <pc:sldMk cId="1821760680" sldId="405"/>
        </pc:sldMkLst>
      </pc:sldChg>
      <pc:sldChg chg="del">
        <pc:chgData name="Minh Nguyen" userId="e4f4a046-e63a-4390-90f4-e3223a3ab834" providerId="ADAL" clId="{8B011E2D-EAAD-41E3-B2B3-C0A27C1048AB}" dt="2022-08-07T23:09:56.664" v="386" actId="2696"/>
        <pc:sldMkLst>
          <pc:docMk/>
          <pc:sldMk cId="3602117302" sldId="407"/>
        </pc:sldMkLst>
      </pc:sldChg>
      <pc:sldChg chg="modSp add mod">
        <pc:chgData name="Minh Nguyen" userId="e4f4a046-e63a-4390-90f4-e3223a3ab834" providerId="ADAL" clId="{8B011E2D-EAAD-41E3-B2B3-C0A27C1048AB}" dt="2022-08-07T23:11:10.892" v="423" actId="20577"/>
        <pc:sldMkLst>
          <pc:docMk/>
          <pc:sldMk cId="3602117302" sldId="407"/>
        </pc:sldMkLst>
        <pc:spChg chg="mod">
          <ac:chgData name="Minh Nguyen" userId="e4f4a046-e63a-4390-90f4-e3223a3ab834" providerId="ADAL" clId="{8B011E2D-EAAD-41E3-B2B3-C0A27C1048AB}" dt="2022-08-07T23:11:10.892" v="423" actId="20577"/>
          <ac:spMkLst>
            <pc:docMk/>
            <pc:sldMk cId="3602117302" sldId="407"/>
            <ac:spMk id="2" creationId="{C576424E-BD90-B0B1-C92A-800C0B1D0120}"/>
          </ac:spMkLst>
        </pc:spChg>
      </pc:sldChg>
      <pc:sldChg chg="del">
        <pc:chgData name="Minh Nguyen" userId="e4f4a046-e63a-4390-90f4-e3223a3ab834" providerId="ADAL" clId="{8B011E2D-EAAD-41E3-B2B3-C0A27C1048AB}" dt="2022-08-07T23:21:31.329" v="578" actId="47"/>
        <pc:sldMkLst>
          <pc:docMk/>
          <pc:sldMk cId="4278182823" sldId="408"/>
        </pc:sldMkLst>
      </pc:sldChg>
      <pc:sldChg chg="del">
        <pc:chgData name="Minh Nguyen" userId="e4f4a046-e63a-4390-90f4-e3223a3ab834" providerId="ADAL" clId="{8B011E2D-EAAD-41E3-B2B3-C0A27C1048AB}" dt="2022-08-07T23:21:33.340" v="579" actId="47"/>
        <pc:sldMkLst>
          <pc:docMk/>
          <pc:sldMk cId="4150664150" sldId="409"/>
        </pc:sldMkLst>
      </pc:sldChg>
      <pc:sldChg chg="del">
        <pc:chgData name="Minh Nguyen" userId="e4f4a046-e63a-4390-90f4-e3223a3ab834" providerId="ADAL" clId="{8B011E2D-EAAD-41E3-B2B3-C0A27C1048AB}" dt="2022-08-07T23:21:37.541" v="580" actId="47"/>
        <pc:sldMkLst>
          <pc:docMk/>
          <pc:sldMk cId="4250189793" sldId="410"/>
        </pc:sldMkLst>
      </pc:sldChg>
      <pc:sldChg chg="del">
        <pc:chgData name="Minh Nguyen" userId="e4f4a046-e63a-4390-90f4-e3223a3ab834" providerId="ADAL" clId="{8B011E2D-EAAD-41E3-B2B3-C0A27C1048AB}" dt="2022-08-07T23:20:45.591" v="566" actId="47"/>
        <pc:sldMkLst>
          <pc:docMk/>
          <pc:sldMk cId="2870591486" sldId="411"/>
        </pc:sldMkLst>
      </pc:sldChg>
      <pc:sldChg chg="del">
        <pc:chgData name="Minh Nguyen" userId="e4f4a046-e63a-4390-90f4-e3223a3ab834" providerId="ADAL" clId="{8B011E2D-EAAD-41E3-B2B3-C0A27C1048AB}" dt="2022-08-07T23:20:46.951" v="567" actId="47"/>
        <pc:sldMkLst>
          <pc:docMk/>
          <pc:sldMk cId="2064512340" sldId="412"/>
        </pc:sldMkLst>
      </pc:sldChg>
      <pc:sldChg chg="del">
        <pc:chgData name="Minh Nguyen" userId="e4f4a046-e63a-4390-90f4-e3223a3ab834" providerId="ADAL" clId="{8B011E2D-EAAD-41E3-B2B3-C0A27C1048AB}" dt="2022-08-07T23:20:48.367" v="568" actId="47"/>
        <pc:sldMkLst>
          <pc:docMk/>
          <pc:sldMk cId="2678083447" sldId="413"/>
        </pc:sldMkLst>
      </pc:sldChg>
      <pc:sldChg chg="del">
        <pc:chgData name="Minh Nguyen" userId="e4f4a046-e63a-4390-90f4-e3223a3ab834" providerId="ADAL" clId="{8B011E2D-EAAD-41E3-B2B3-C0A27C1048AB}" dt="2022-08-07T23:20:49.420" v="569" actId="47"/>
        <pc:sldMkLst>
          <pc:docMk/>
          <pc:sldMk cId="2078206325" sldId="414"/>
        </pc:sldMkLst>
      </pc:sldChg>
      <pc:sldChg chg="del">
        <pc:chgData name="Minh Nguyen" userId="e4f4a046-e63a-4390-90f4-e3223a3ab834" providerId="ADAL" clId="{8B011E2D-EAAD-41E3-B2B3-C0A27C1048AB}" dt="2022-08-07T23:20:51.928" v="570" actId="47"/>
        <pc:sldMkLst>
          <pc:docMk/>
          <pc:sldMk cId="2675780211" sldId="415"/>
        </pc:sldMkLst>
      </pc:sldChg>
      <pc:sldChg chg="ord">
        <pc:chgData name="Minh Nguyen" userId="e4f4a046-e63a-4390-90f4-e3223a3ab834" providerId="ADAL" clId="{8B011E2D-EAAD-41E3-B2B3-C0A27C1048AB}" dt="2022-08-07T23:23:56.558" v="593"/>
        <pc:sldMkLst>
          <pc:docMk/>
          <pc:sldMk cId="0" sldId="528"/>
        </pc:sldMkLst>
      </pc:sldChg>
      <pc:sldChg chg="del">
        <pc:chgData name="Minh Nguyen" userId="e4f4a046-e63a-4390-90f4-e3223a3ab834" providerId="ADAL" clId="{8B011E2D-EAAD-41E3-B2B3-C0A27C1048AB}" dt="2022-08-07T23:20:25.979" v="562" actId="47"/>
        <pc:sldMkLst>
          <pc:docMk/>
          <pc:sldMk cId="0" sldId="554"/>
        </pc:sldMkLst>
      </pc:sldChg>
      <pc:sldChg chg="del">
        <pc:chgData name="Minh Nguyen" userId="e4f4a046-e63a-4390-90f4-e3223a3ab834" providerId="ADAL" clId="{8B011E2D-EAAD-41E3-B2B3-C0A27C1048AB}" dt="2022-08-07T23:16:07.317" v="432" actId="47"/>
        <pc:sldMkLst>
          <pc:docMk/>
          <pc:sldMk cId="1907596935" sldId="555"/>
        </pc:sldMkLst>
      </pc:sldChg>
      <pc:sldChg chg="del">
        <pc:chgData name="Minh Nguyen" userId="e4f4a046-e63a-4390-90f4-e3223a3ab834" providerId="ADAL" clId="{8B011E2D-EAAD-41E3-B2B3-C0A27C1048AB}" dt="2022-08-07T23:56:49.624" v="1268" actId="47"/>
        <pc:sldMkLst>
          <pc:docMk/>
          <pc:sldMk cId="1046514469" sldId="556"/>
        </pc:sldMkLst>
      </pc:sldChg>
      <pc:sldChg chg="del">
        <pc:chgData name="Minh Nguyen" userId="e4f4a046-e63a-4390-90f4-e3223a3ab834" providerId="ADAL" clId="{8B011E2D-EAAD-41E3-B2B3-C0A27C1048AB}" dt="2022-08-07T23:53:43.852" v="1205" actId="47"/>
        <pc:sldMkLst>
          <pc:docMk/>
          <pc:sldMk cId="744498215" sldId="557"/>
        </pc:sldMkLst>
      </pc:sldChg>
      <pc:sldChg chg="del">
        <pc:chgData name="Minh Nguyen" userId="e4f4a046-e63a-4390-90f4-e3223a3ab834" providerId="ADAL" clId="{8B011E2D-EAAD-41E3-B2B3-C0A27C1048AB}" dt="2022-08-07T23:21:18.555" v="571" actId="47"/>
        <pc:sldMkLst>
          <pc:docMk/>
          <pc:sldMk cId="3705557205" sldId="558"/>
        </pc:sldMkLst>
      </pc:sldChg>
      <pc:sldChg chg="del">
        <pc:chgData name="Minh Nguyen" userId="e4f4a046-e63a-4390-90f4-e3223a3ab834" providerId="ADAL" clId="{8B011E2D-EAAD-41E3-B2B3-C0A27C1048AB}" dt="2022-08-07T23:21:19.952" v="572" actId="47"/>
        <pc:sldMkLst>
          <pc:docMk/>
          <pc:sldMk cId="868168012" sldId="559"/>
        </pc:sldMkLst>
      </pc:sldChg>
      <pc:sldChg chg="del">
        <pc:chgData name="Minh Nguyen" userId="e4f4a046-e63a-4390-90f4-e3223a3ab834" providerId="ADAL" clId="{8B011E2D-EAAD-41E3-B2B3-C0A27C1048AB}" dt="2022-08-07T23:21:30.428" v="577" actId="47"/>
        <pc:sldMkLst>
          <pc:docMk/>
          <pc:sldMk cId="1556809226" sldId="560"/>
        </pc:sldMkLst>
      </pc:sldChg>
      <pc:sldChg chg="modSp mod ord setBg">
        <pc:chgData name="Minh Nguyen" userId="e4f4a046-e63a-4390-90f4-e3223a3ab834" providerId="ADAL" clId="{8B011E2D-EAAD-41E3-B2B3-C0A27C1048AB}" dt="2022-08-07T23:56:36.245" v="1267" actId="20577"/>
        <pc:sldMkLst>
          <pc:docMk/>
          <pc:sldMk cId="2001843198" sldId="561"/>
        </pc:sldMkLst>
        <pc:spChg chg="mod">
          <ac:chgData name="Minh Nguyen" userId="e4f4a046-e63a-4390-90f4-e3223a3ab834" providerId="ADAL" clId="{8B011E2D-EAAD-41E3-B2B3-C0A27C1048AB}" dt="2022-08-07T23:56:36.245" v="1267" actId="20577"/>
          <ac:spMkLst>
            <pc:docMk/>
            <pc:sldMk cId="2001843198" sldId="561"/>
            <ac:spMk id="2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7T23:24:33.769" v="597" actId="1076"/>
          <ac:spMkLst>
            <pc:docMk/>
            <pc:sldMk cId="2001843198" sldId="561"/>
            <ac:spMk id="8" creationId="{00000000-0000-0000-0000-000000000000}"/>
          </ac:spMkLst>
        </pc:spChg>
        <pc:spChg chg="mod">
          <ac:chgData name="Minh Nguyen" userId="e4f4a046-e63a-4390-90f4-e3223a3ab834" providerId="ADAL" clId="{8B011E2D-EAAD-41E3-B2B3-C0A27C1048AB}" dt="2022-08-07T23:24:33.769" v="597" actId="1076"/>
          <ac:spMkLst>
            <pc:docMk/>
            <pc:sldMk cId="2001843198" sldId="561"/>
            <ac:spMk id="9" creationId="{00000000-0000-0000-0000-000000000000}"/>
          </ac:spMkLst>
        </pc:spChg>
        <pc:picChg chg="mod">
          <ac:chgData name="Minh Nguyen" userId="e4f4a046-e63a-4390-90f4-e3223a3ab834" providerId="ADAL" clId="{8B011E2D-EAAD-41E3-B2B3-C0A27C1048AB}" dt="2022-08-07T23:24:33.769" v="597" actId="1076"/>
          <ac:picMkLst>
            <pc:docMk/>
            <pc:sldMk cId="2001843198" sldId="561"/>
            <ac:picMk id="4" creationId="{00000000-0000-0000-0000-000000000000}"/>
          </ac:picMkLst>
        </pc:picChg>
        <pc:picChg chg="mod">
          <ac:chgData name="Minh Nguyen" userId="e4f4a046-e63a-4390-90f4-e3223a3ab834" providerId="ADAL" clId="{8B011E2D-EAAD-41E3-B2B3-C0A27C1048AB}" dt="2022-08-07T23:24:33.769" v="597" actId="1076"/>
          <ac:picMkLst>
            <pc:docMk/>
            <pc:sldMk cId="2001843198" sldId="561"/>
            <ac:picMk id="6" creationId="{00000000-0000-0000-0000-000000000000}"/>
          </ac:picMkLst>
        </pc:picChg>
      </pc:sldChg>
      <pc:sldChg chg="del">
        <pc:chgData name="Minh Nguyen" userId="e4f4a046-e63a-4390-90f4-e3223a3ab834" providerId="ADAL" clId="{8B011E2D-EAAD-41E3-B2B3-C0A27C1048AB}" dt="2022-08-07T23:40:15.445" v="793" actId="47"/>
        <pc:sldMkLst>
          <pc:docMk/>
          <pc:sldMk cId="4222261948" sldId="562"/>
        </pc:sldMkLst>
      </pc:sldChg>
      <pc:sldChg chg="del">
        <pc:chgData name="Minh Nguyen" userId="e4f4a046-e63a-4390-90f4-e3223a3ab834" providerId="ADAL" clId="{8B011E2D-EAAD-41E3-B2B3-C0A27C1048AB}" dt="2022-08-07T23:40:17.594" v="794" actId="47"/>
        <pc:sldMkLst>
          <pc:docMk/>
          <pc:sldMk cId="2410408973" sldId="563"/>
        </pc:sldMkLst>
      </pc:sldChg>
      <pc:sldChg chg="del">
        <pc:chgData name="Minh Nguyen" userId="e4f4a046-e63a-4390-90f4-e3223a3ab834" providerId="ADAL" clId="{8B011E2D-EAAD-41E3-B2B3-C0A27C1048AB}" dt="2022-08-07T23:10:14.198" v="388" actId="47"/>
        <pc:sldMkLst>
          <pc:docMk/>
          <pc:sldMk cId="1162482149" sldId="564"/>
        </pc:sldMkLst>
      </pc:sldChg>
      <pc:sldChg chg="addSp delSp modSp mod">
        <pc:chgData name="Minh Nguyen" userId="e4f4a046-e63a-4390-90f4-e3223a3ab834" providerId="ADAL" clId="{8B011E2D-EAAD-41E3-B2B3-C0A27C1048AB}" dt="2022-08-07T23:22:58.070" v="590" actId="20577"/>
        <pc:sldMkLst>
          <pc:docMk/>
          <pc:sldMk cId="3142501586" sldId="565"/>
        </pc:sldMkLst>
        <pc:spChg chg="mod">
          <ac:chgData name="Minh Nguyen" userId="e4f4a046-e63a-4390-90f4-e3223a3ab834" providerId="ADAL" clId="{8B011E2D-EAAD-41E3-B2B3-C0A27C1048AB}" dt="2022-08-07T23:16:34.817" v="472" actId="20577"/>
          <ac:spMkLst>
            <pc:docMk/>
            <pc:sldMk cId="3142501586" sldId="565"/>
            <ac:spMk id="2" creationId="{69C138AD-203C-6569-FEFB-A5BC195B3833}"/>
          </ac:spMkLst>
        </pc:spChg>
        <pc:spChg chg="mod">
          <ac:chgData name="Minh Nguyen" userId="e4f4a046-e63a-4390-90f4-e3223a3ab834" providerId="ADAL" clId="{8B011E2D-EAAD-41E3-B2B3-C0A27C1048AB}" dt="2022-08-07T23:22:58.070" v="590" actId="20577"/>
          <ac:spMkLst>
            <pc:docMk/>
            <pc:sldMk cId="3142501586" sldId="565"/>
            <ac:spMk id="3" creationId="{1F6D75B4-7660-28DD-BE91-284710845A5B}"/>
          </ac:spMkLst>
        </pc:spChg>
        <pc:picChg chg="add del mod">
          <ac:chgData name="Minh Nguyen" userId="e4f4a046-e63a-4390-90f4-e3223a3ab834" providerId="ADAL" clId="{8B011E2D-EAAD-41E3-B2B3-C0A27C1048AB}" dt="2022-08-07T23:22:03.199" v="581" actId="478"/>
          <ac:picMkLst>
            <pc:docMk/>
            <pc:sldMk cId="3142501586" sldId="565"/>
            <ac:picMk id="4" creationId="{940F36D0-9FAC-2A21-AE72-FB08ABD0F073}"/>
          </ac:picMkLst>
        </pc:picChg>
        <pc:picChg chg="add mod">
          <ac:chgData name="Minh Nguyen" userId="e4f4a046-e63a-4390-90f4-e3223a3ab834" providerId="ADAL" clId="{8B011E2D-EAAD-41E3-B2B3-C0A27C1048AB}" dt="2022-08-07T23:22:03.638" v="582"/>
          <ac:picMkLst>
            <pc:docMk/>
            <pc:sldMk cId="3142501586" sldId="565"/>
            <ac:picMk id="5" creationId="{6E000C16-1D7B-92B6-DD57-3BCFF5992835}"/>
          </ac:picMkLst>
        </pc:picChg>
        <pc:picChg chg="add mod">
          <ac:chgData name="Minh Nguyen" userId="e4f4a046-e63a-4390-90f4-e3223a3ab834" providerId="ADAL" clId="{8B011E2D-EAAD-41E3-B2B3-C0A27C1048AB}" dt="2022-08-07T23:22:03.638" v="582"/>
          <ac:picMkLst>
            <pc:docMk/>
            <pc:sldMk cId="3142501586" sldId="565"/>
            <ac:picMk id="6" creationId="{637EAB77-49C2-9712-5666-0BC7136BEAAB}"/>
          </ac:picMkLst>
        </pc:picChg>
      </pc:sldChg>
      <pc:sldChg chg="modSp mod">
        <pc:chgData name="Minh Nguyen" userId="e4f4a046-e63a-4390-90f4-e3223a3ab834" providerId="ADAL" clId="{8B011E2D-EAAD-41E3-B2B3-C0A27C1048AB}" dt="2022-08-07T22:48:12.870" v="73"/>
        <pc:sldMkLst>
          <pc:docMk/>
          <pc:sldMk cId="607720821" sldId="567"/>
        </pc:sldMkLst>
        <pc:spChg chg="mod">
          <ac:chgData name="Minh Nguyen" userId="e4f4a046-e63a-4390-90f4-e3223a3ab834" providerId="ADAL" clId="{8B011E2D-EAAD-41E3-B2B3-C0A27C1048AB}" dt="2022-08-07T22:47:54.461" v="71" actId="20577"/>
          <ac:spMkLst>
            <pc:docMk/>
            <pc:sldMk cId="607720821" sldId="567"/>
            <ac:spMk id="2" creationId="{9972FBB7-22B3-BB5A-636B-13606CB08BEC}"/>
          </ac:spMkLst>
        </pc:spChg>
        <pc:spChg chg="mod">
          <ac:chgData name="Minh Nguyen" userId="e4f4a046-e63a-4390-90f4-e3223a3ab834" providerId="ADAL" clId="{8B011E2D-EAAD-41E3-B2B3-C0A27C1048AB}" dt="2022-08-07T22:48:12.870" v="73"/>
          <ac:spMkLst>
            <pc:docMk/>
            <pc:sldMk cId="607720821" sldId="567"/>
            <ac:spMk id="6" creationId="{0E6D3CAC-332C-2553-CCD6-E4219E990429}"/>
          </ac:spMkLst>
        </pc:spChg>
      </pc:sldChg>
      <pc:sldChg chg="addSp delSp modSp mod setBg">
        <pc:chgData name="Minh Nguyen" userId="e4f4a046-e63a-4390-90f4-e3223a3ab834" providerId="ADAL" clId="{8B011E2D-EAAD-41E3-B2B3-C0A27C1048AB}" dt="2022-08-07T23:03:24.586" v="247" actId="20577"/>
        <pc:sldMkLst>
          <pc:docMk/>
          <pc:sldMk cId="1679417105" sldId="568"/>
        </pc:sldMkLst>
        <pc:spChg chg="mod ord">
          <ac:chgData name="Minh Nguyen" userId="e4f4a046-e63a-4390-90f4-e3223a3ab834" providerId="ADAL" clId="{8B011E2D-EAAD-41E3-B2B3-C0A27C1048AB}" dt="2022-08-07T22:56:50.185" v="77" actId="27636"/>
          <ac:spMkLst>
            <pc:docMk/>
            <pc:sldMk cId="1679417105" sldId="568"/>
            <ac:spMk id="2" creationId="{976C3183-5D14-AE12-BD70-E2E503330852}"/>
          </ac:spMkLst>
        </pc:spChg>
        <pc:spChg chg="mod ord">
          <ac:chgData name="Minh Nguyen" userId="e4f4a046-e63a-4390-90f4-e3223a3ab834" providerId="ADAL" clId="{8B011E2D-EAAD-41E3-B2B3-C0A27C1048AB}" dt="2022-08-07T23:03:24.586" v="247" actId="20577"/>
          <ac:spMkLst>
            <pc:docMk/>
            <pc:sldMk cId="1679417105" sldId="568"/>
            <ac:spMk id="3" creationId="{D0514959-D6B2-C1D4-378E-1D4235E48CC5}"/>
          </ac:spMkLst>
        </pc:spChg>
        <pc:spChg chg="add del">
          <ac:chgData name="Minh Nguyen" userId="e4f4a046-e63a-4390-90f4-e3223a3ab834" providerId="ADAL" clId="{8B011E2D-EAAD-41E3-B2B3-C0A27C1048AB}" dt="2022-08-07T22:45:53.217" v="31" actId="22"/>
          <ac:spMkLst>
            <pc:docMk/>
            <pc:sldMk cId="1679417105" sldId="568"/>
            <ac:spMk id="8" creationId="{B7B9C35E-224E-C9EB-55AC-E601D9F27DE4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01" creationId="{231BF440-39FA-4087-84CC-2EEC0BBDAF29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03" creationId="{F04E4CBA-303B-48BD-8451-C2701CB0EEBF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05" creationId="{F6CA58B3-AFCC-4A40-9882-50D5080879B0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07" creationId="{75C56826-D4E5-42ED-8529-079651CB3005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09" creationId="{82095FCE-EF05-4443-B97A-85DEE3A5CA17}"/>
          </ac:spMkLst>
        </pc:spChg>
        <pc:spChg chg="add">
          <ac:chgData name="Minh Nguyen" userId="e4f4a046-e63a-4390-90f4-e3223a3ab834" providerId="ADAL" clId="{8B011E2D-EAAD-41E3-B2B3-C0A27C1048AB}" dt="2022-08-07T22:56:11.937" v="75" actId="26606"/>
          <ac:spMkLst>
            <pc:docMk/>
            <pc:sldMk cId="1679417105" sldId="568"/>
            <ac:spMk id="59411" creationId="{CA00AE6B-AA30-4CF8-BA6F-339B780AD76C}"/>
          </ac:spMkLst>
        </pc:spChg>
        <pc:picChg chg="mod">
          <ac:chgData name="Minh Nguyen" userId="e4f4a046-e63a-4390-90f4-e3223a3ab834" providerId="ADAL" clId="{8B011E2D-EAAD-41E3-B2B3-C0A27C1048AB}" dt="2022-08-07T22:56:11.937" v="75" actId="26606"/>
          <ac:picMkLst>
            <pc:docMk/>
            <pc:sldMk cId="1679417105" sldId="568"/>
            <ac:picMk id="5" creationId="{6BD0E995-7A17-64F9-1873-835F17794963}"/>
          </ac:picMkLst>
        </pc:picChg>
        <pc:picChg chg="add mod">
          <ac:chgData name="Minh Nguyen" userId="e4f4a046-e63a-4390-90f4-e3223a3ab834" providerId="ADAL" clId="{8B011E2D-EAAD-41E3-B2B3-C0A27C1048AB}" dt="2022-08-07T22:56:11.937" v="75" actId="26606"/>
          <ac:picMkLst>
            <pc:docMk/>
            <pc:sldMk cId="1679417105" sldId="568"/>
            <ac:picMk id="59396" creationId="{8A72BAA6-53D2-64B5-3C04-81090A5B05E6}"/>
          </ac:picMkLst>
        </pc:picChg>
      </pc:sldChg>
      <pc:sldChg chg="addSp delSp modSp mod setBg">
        <pc:chgData name="Minh Nguyen" userId="e4f4a046-e63a-4390-90f4-e3223a3ab834" providerId="ADAL" clId="{8B011E2D-EAAD-41E3-B2B3-C0A27C1048AB}" dt="2022-08-07T22:47:26.945" v="59" actId="14100"/>
        <pc:sldMkLst>
          <pc:docMk/>
          <pc:sldMk cId="3165501510" sldId="569"/>
        </pc:sldMkLst>
        <pc:spChg chg="mod">
          <ac:chgData name="Minh Nguyen" userId="e4f4a046-e63a-4390-90f4-e3223a3ab834" providerId="ADAL" clId="{8B011E2D-EAAD-41E3-B2B3-C0A27C1048AB}" dt="2022-08-07T22:46:30.102" v="39" actId="26606"/>
          <ac:spMkLst>
            <pc:docMk/>
            <pc:sldMk cId="3165501510" sldId="569"/>
            <ac:spMk id="2" creationId="{0FFBEC30-D3CA-8A21-D7FD-591405087648}"/>
          </ac:spMkLst>
        </pc:spChg>
        <pc:spChg chg="mod">
          <ac:chgData name="Minh Nguyen" userId="e4f4a046-e63a-4390-90f4-e3223a3ab834" providerId="ADAL" clId="{8B011E2D-EAAD-41E3-B2B3-C0A27C1048AB}" dt="2022-08-07T22:47:26.945" v="59" actId="14100"/>
          <ac:spMkLst>
            <pc:docMk/>
            <pc:sldMk cId="3165501510" sldId="569"/>
            <ac:spMk id="3" creationId="{3FA98FA4-C9CD-7548-A1CF-052A5FDA06A2}"/>
          </ac:spMkLst>
        </pc:spChg>
        <pc:spChg chg="add del">
          <ac:chgData name="Minh Nguyen" userId="e4f4a046-e63a-4390-90f4-e3223a3ab834" providerId="ADAL" clId="{8B011E2D-EAAD-41E3-B2B3-C0A27C1048AB}" dt="2022-08-07T22:46:30.102" v="39" actId="26606"/>
          <ac:spMkLst>
            <pc:docMk/>
            <pc:sldMk cId="3165501510" sldId="569"/>
            <ac:spMk id="9" creationId="{45D37F4E-DDB4-456B-97E0-9937730A039F}"/>
          </ac:spMkLst>
        </pc:spChg>
        <pc:spChg chg="add del">
          <ac:chgData name="Minh Nguyen" userId="e4f4a046-e63a-4390-90f4-e3223a3ab834" providerId="ADAL" clId="{8B011E2D-EAAD-41E3-B2B3-C0A27C1048AB}" dt="2022-08-07T22:46:30.102" v="39" actId="26606"/>
          <ac:spMkLst>
            <pc:docMk/>
            <pc:sldMk cId="3165501510" sldId="569"/>
            <ac:spMk id="11" creationId="{B2DD41CD-8F47-4F56-AD12-4E2FF7696987}"/>
          </ac:spMkLst>
        </pc:spChg>
        <pc:picChg chg="add mod">
          <ac:chgData name="Minh Nguyen" userId="e4f4a046-e63a-4390-90f4-e3223a3ab834" providerId="ADAL" clId="{8B011E2D-EAAD-41E3-B2B3-C0A27C1048AB}" dt="2022-08-07T22:46:35.982" v="40" actId="1076"/>
          <ac:picMkLst>
            <pc:docMk/>
            <pc:sldMk cId="3165501510" sldId="569"/>
            <ac:picMk id="4" creationId="{9B330EF2-1041-9BB9-07CC-0CE657158F72}"/>
          </ac:picMkLst>
        </pc:picChg>
      </pc:sldChg>
      <pc:sldChg chg="modSp mod setBg">
        <pc:chgData name="Minh Nguyen" userId="e4f4a046-e63a-4390-90f4-e3223a3ab834" providerId="ADAL" clId="{8B011E2D-EAAD-41E3-B2B3-C0A27C1048AB}" dt="2022-08-08T03:18:09.293" v="1476" actId="20577"/>
        <pc:sldMkLst>
          <pc:docMk/>
          <pc:sldMk cId="3308591020" sldId="570"/>
        </pc:sldMkLst>
        <pc:spChg chg="mod">
          <ac:chgData name="Minh Nguyen" userId="e4f4a046-e63a-4390-90f4-e3223a3ab834" providerId="ADAL" clId="{8B011E2D-EAAD-41E3-B2B3-C0A27C1048AB}" dt="2022-08-07T23:57:01.198" v="1270" actId="108"/>
          <ac:spMkLst>
            <pc:docMk/>
            <pc:sldMk cId="3308591020" sldId="570"/>
            <ac:spMk id="2" creationId="{D6E1B021-63F0-BC4F-47E4-C2E094D6AC30}"/>
          </ac:spMkLst>
        </pc:spChg>
        <pc:spChg chg="mod">
          <ac:chgData name="Minh Nguyen" userId="e4f4a046-e63a-4390-90f4-e3223a3ab834" providerId="ADAL" clId="{8B011E2D-EAAD-41E3-B2B3-C0A27C1048AB}" dt="2022-08-08T03:18:09.293" v="1476" actId="20577"/>
          <ac:spMkLst>
            <pc:docMk/>
            <pc:sldMk cId="3308591020" sldId="570"/>
            <ac:spMk id="3" creationId="{DBF268A6-DBF3-89BB-0F95-2CC0068CEC57}"/>
          </ac:spMkLst>
        </pc:spChg>
      </pc:sldChg>
      <pc:sldChg chg="addSp modSp new mod setBg">
        <pc:chgData name="Minh Nguyen" userId="e4f4a046-e63a-4390-90f4-e3223a3ab834" providerId="ADAL" clId="{8B011E2D-EAAD-41E3-B2B3-C0A27C1048AB}" dt="2022-08-07T23:18:53.928" v="506" actId="14100"/>
        <pc:sldMkLst>
          <pc:docMk/>
          <pc:sldMk cId="1417105588" sldId="571"/>
        </pc:sldMkLst>
        <pc:spChg chg="mod">
          <ac:chgData name="Minh Nguyen" userId="e4f4a046-e63a-4390-90f4-e3223a3ab834" providerId="ADAL" clId="{8B011E2D-EAAD-41E3-B2B3-C0A27C1048AB}" dt="2022-08-07T23:18:44.100" v="504" actId="26606"/>
          <ac:spMkLst>
            <pc:docMk/>
            <pc:sldMk cId="1417105588" sldId="571"/>
            <ac:spMk id="2" creationId="{A852D267-4316-D5A8-A91F-FD0761C1FA32}"/>
          </ac:spMkLst>
        </pc:spChg>
        <pc:spChg chg="mod">
          <ac:chgData name="Minh Nguyen" userId="e4f4a046-e63a-4390-90f4-e3223a3ab834" providerId="ADAL" clId="{8B011E2D-EAAD-41E3-B2B3-C0A27C1048AB}" dt="2022-08-07T23:18:53.928" v="506" actId="14100"/>
          <ac:spMkLst>
            <pc:docMk/>
            <pc:sldMk cId="1417105588" sldId="571"/>
            <ac:spMk id="3" creationId="{A180A508-5690-D9F4-2194-AE4AF8433082}"/>
          </ac:spMkLst>
        </pc:spChg>
        <pc:spChg chg="add">
          <ac:chgData name="Minh Nguyen" userId="e4f4a046-e63a-4390-90f4-e3223a3ab834" providerId="ADAL" clId="{8B011E2D-EAAD-41E3-B2B3-C0A27C1048AB}" dt="2022-08-07T23:18:44.100" v="504" actId="26606"/>
          <ac:spMkLst>
            <pc:docMk/>
            <pc:sldMk cId="1417105588" sldId="571"/>
            <ac:spMk id="9" creationId="{45D37F4E-DDB4-456B-97E0-9937730A039F}"/>
          </ac:spMkLst>
        </pc:spChg>
        <pc:spChg chg="add">
          <ac:chgData name="Minh Nguyen" userId="e4f4a046-e63a-4390-90f4-e3223a3ab834" providerId="ADAL" clId="{8B011E2D-EAAD-41E3-B2B3-C0A27C1048AB}" dt="2022-08-07T23:18:44.100" v="504" actId="26606"/>
          <ac:spMkLst>
            <pc:docMk/>
            <pc:sldMk cId="1417105588" sldId="571"/>
            <ac:spMk id="11" creationId="{B2DD41CD-8F47-4F56-AD12-4E2FF7696987}"/>
          </ac:spMkLst>
        </pc:spChg>
        <pc:picChg chg="add mod">
          <ac:chgData name="Minh Nguyen" userId="e4f4a046-e63a-4390-90f4-e3223a3ab834" providerId="ADAL" clId="{8B011E2D-EAAD-41E3-B2B3-C0A27C1048AB}" dt="2022-08-07T23:18:44.100" v="504" actId="26606"/>
          <ac:picMkLst>
            <pc:docMk/>
            <pc:sldMk cId="1417105588" sldId="571"/>
            <ac:picMk id="4" creationId="{185BDFD0-F4F1-5390-1C75-0434C3DF1978}"/>
          </ac:picMkLst>
        </pc:picChg>
      </pc:sldChg>
      <pc:sldChg chg="addSp delSp modSp new mod">
        <pc:chgData name="Minh Nguyen" userId="e4f4a046-e63a-4390-90f4-e3223a3ab834" providerId="ADAL" clId="{8B011E2D-EAAD-41E3-B2B3-C0A27C1048AB}" dt="2022-08-07T23:34:13.282" v="679" actId="108"/>
        <pc:sldMkLst>
          <pc:docMk/>
          <pc:sldMk cId="909974686" sldId="572"/>
        </pc:sldMkLst>
        <pc:spChg chg="mod">
          <ac:chgData name="Minh Nguyen" userId="e4f4a046-e63a-4390-90f4-e3223a3ab834" providerId="ADAL" clId="{8B011E2D-EAAD-41E3-B2B3-C0A27C1048AB}" dt="2022-08-07T23:33:59.889" v="668" actId="14100"/>
          <ac:spMkLst>
            <pc:docMk/>
            <pc:sldMk cId="909974686" sldId="572"/>
            <ac:spMk id="2" creationId="{5C87340A-6492-6975-E25D-107CC6430777}"/>
          </ac:spMkLst>
        </pc:spChg>
        <pc:spChg chg="del">
          <ac:chgData name="Minh Nguyen" userId="e4f4a046-e63a-4390-90f4-e3223a3ab834" providerId="ADAL" clId="{8B011E2D-EAAD-41E3-B2B3-C0A27C1048AB}" dt="2022-08-07T23:17:09.176" v="475" actId="478"/>
          <ac:spMkLst>
            <pc:docMk/>
            <pc:sldMk cId="909974686" sldId="572"/>
            <ac:spMk id="3" creationId="{668BB457-4184-4927-208F-12F0E2EA8B51}"/>
          </ac:spMkLst>
        </pc:spChg>
        <pc:spChg chg="add mod">
          <ac:chgData name="Minh Nguyen" userId="e4f4a046-e63a-4390-90f4-e3223a3ab834" providerId="ADAL" clId="{8B011E2D-EAAD-41E3-B2B3-C0A27C1048AB}" dt="2022-08-07T23:34:13.282" v="679" actId="108"/>
          <ac:spMkLst>
            <pc:docMk/>
            <pc:sldMk cId="909974686" sldId="572"/>
            <ac:spMk id="5" creationId="{183C804D-D91D-3F5D-D086-2799587617DC}"/>
          </ac:spMkLst>
        </pc:spChg>
        <pc:picChg chg="add mod">
          <ac:chgData name="Minh Nguyen" userId="e4f4a046-e63a-4390-90f4-e3223a3ab834" providerId="ADAL" clId="{8B011E2D-EAAD-41E3-B2B3-C0A27C1048AB}" dt="2022-08-07T23:34:06.945" v="678" actId="1035"/>
          <ac:picMkLst>
            <pc:docMk/>
            <pc:sldMk cId="909974686" sldId="572"/>
            <ac:picMk id="4" creationId="{D63D181D-837D-ADD6-9537-79551665AB03}"/>
          </ac:picMkLst>
        </pc:picChg>
        <pc:picChg chg="add mod">
          <ac:chgData name="Minh Nguyen" userId="e4f4a046-e63a-4390-90f4-e3223a3ab834" providerId="ADAL" clId="{8B011E2D-EAAD-41E3-B2B3-C0A27C1048AB}" dt="2022-08-07T23:34:06.945" v="678" actId="1035"/>
          <ac:picMkLst>
            <pc:docMk/>
            <pc:sldMk cId="909974686" sldId="572"/>
            <ac:picMk id="6" creationId="{8C7408E2-4C1F-D16B-00A7-4540D614E68D}"/>
          </ac:picMkLst>
        </pc:picChg>
        <pc:picChg chg="add mod">
          <ac:chgData name="Minh Nguyen" userId="e4f4a046-e63a-4390-90f4-e3223a3ab834" providerId="ADAL" clId="{8B011E2D-EAAD-41E3-B2B3-C0A27C1048AB}" dt="2022-08-07T23:18:01.476" v="495" actId="1076"/>
          <ac:picMkLst>
            <pc:docMk/>
            <pc:sldMk cId="909974686" sldId="572"/>
            <ac:picMk id="7" creationId="{B1854F3F-FA11-3FFC-60B9-A19D560F13D3}"/>
          </ac:picMkLst>
        </pc:picChg>
      </pc:sldChg>
      <pc:sldChg chg="new del">
        <pc:chgData name="Minh Nguyen" userId="e4f4a046-e63a-4390-90f4-e3223a3ab834" providerId="ADAL" clId="{8B011E2D-EAAD-41E3-B2B3-C0A27C1048AB}" dt="2022-08-07T23:41:08.740" v="803" actId="47"/>
        <pc:sldMkLst>
          <pc:docMk/>
          <pc:sldMk cId="2814173545" sldId="573"/>
        </pc:sldMkLst>
      </pc:sldChg>
      <pc:sldChg chg="new del">
        <pc:chgData name="Minh Nguyen" userId="e4f4a046-e63a-4390-90f4-e3223a3ab834" providerId="ADAL" clId="{8B011E2D-EAAD-41E3-B2B3-C0A27C1048AB}" dt="2022-08-07T23:40:54.168" v="797" actId="47"/>
        <pc:sldMkLst>
          <pc:docMk/>
          <pc:sldMk cId="455899941" sldId="574"/>
        </pc:sldMkLst>
      </pc:sldChg>
      <pc:sldChg chg="addSp delSp modSp add mod">
        <pc:chgData name="Minh Nguyen" userId="e4f4a046-e63a-4390-90f4-e3223a3ab834" providerId="ADAL" clId="{8B011E2D-EAAD-41E3-B2B3-C0A27C1048AB}" dt="2022-08-07T23:52:20.143" v="1200" actId="313"/>
        <pc:sldMkLst>
          <pc:docMk/>
          <pc:sldMk cId="1193728932" sldId="574"/>
        </pc:sldMkLst>
        <pc:spChg chg="mod">
          <ac:chgData name="Minh Nguyen" userId="e4f4a046-e63a-4390-90f4-e3223a3ab834" providerId="ADAL" clId="{8B011E2D-EAAD-41E3-B2B3-C0A27C1048AB}" dt="2022-08-07T23:41:56.071" v="832" actId="20577"/>
          <ac:spMkLst>
            <pc:docMk/>
            <pc:sldMk cId="1193728932" sldId="574"/>
            <ac:spMk id="2" creationId="{0E28523A-C681-9D1E-8064-876FD5E6DAC7}"/>
          </ac:spMkLst>
        </pc:spChg>
        <pc:spChg chg="mod">
          <ac:chgData name="Minh Nguyen" userId="e4f4a046-e63a-4390-90f4-e3223a3ab834" providerId="ADAL" clId="{8B011E2D-EAAD-41E3-B2B3-C0A27C1048AB}" dt="2022-08-07T23:52:20.143" v="1200" actId="313"/>
          <ac:spMkLst>
            <pc:docMk/>
            <pc:sldMk cId="1193728932" sldId="574"/>
            <ac:spMk id="3" creationId="{6D118670-4681-4CD2-B93C-177F4D202941}"/>
          </ac:spMkLst>
        </pc:spChg>
        <pc:picChg chg="add del">
          <ac:chgData name="Minh Nguyen" userId="e4f4a046-e63a-4390-90f4-e3223a3ab834" providerId="ADAL" clId="{8B011E2D-EAAD-41E3-B2B3-C0A27C1048AB}" dt="2022-08-07T23:43:37.223" v="834" actId="21"/>
          <ac:picMkLst>
            <pc:docMk/>
            <pc:sldMk cId="1193728932" sldId="574"/>
            <ac:picMk id="5" creationId="{6E372D6E-255F-FF5A-B82C-347F295AE8BE}"/>
          </ac:picMkLst>
        </pc:picChg>
        <pc:picChg chg="add mod">
          <ac:chgData name="Minh Nguyen" userId="e4f4a046-e63a-4390-90f4-e3223a3ab834" providerId="ADAL" clId="{8B011E2D-EAAD-41E3-B2B3-C0A27C1048AB}" dt="2022-08-07T23:52:09.749" v="1192" actId="1076"/>
          <ac:picMkLst>
            <pc:docMk/>
            <pc:sldMk cId="1193728932" sldId="574"/>
            <ac:picMk id="7" creationId="{D936A92B-D66C-0C80-0435-9756F3A25219}"/>
          </ac:picMkLst>
        </pc:picChg>
      </pc:sldChg>
      <pc:sldChg chg="new del">
        <pc:chgData name="Minh Nguyen" userId="e4f4a046-e63a-4390-90f4-e3223a3ab834" providerId="ADAL" clId="{8B011E2D-EAAD-41E3-B2B3-C0A27C1048AB}" dt="2022-08-07T23:41:00.231" v="801" actId="2696"/>
        <pc:sldMkLst>
          <pc:docMk/>
          <pc:sldMk cId="3025061235" sldId="574"/>
        </pc:sldMkLst>
      </pc:sldChg>
      <pc:sldChg chg="new del">
        <pc:chgData name="Minh Nguyen" userId="e4f4a046-e63a-4390-90f4-e3223a3ab834" providerId="ADAL" clId="{8B011E2D-EAAD-41E3-B2B3-C0A27C1048AB}" dt="2022-08-07T23:40:56.173" v="799" actId="47"/>
        <pc:sldMkLst>
          <pc:docMk/>
          <pc:sldMk cId="3945788473" sldId="574"/>
        </pc:sldMkLst>
      </pc:sldChg>
      <pc:sldChg chg="addSp modSp new">
        <pc:chgData name="Minh Nguyen" userId="e4f4a046-e63a-4390-90f4-e3223a3ab834" providerId="ADAL" clId="{8B011E2D-EAAD-41E3-B2B3-C0A27C1048AB}" dt="2022-08-07T23:43:42.446" v="836"/>
        <pc:sldMkLst>
          <pc:docMk/>
          <pc:sldMk cId="381811144" sldId="575"/>
        </pc:sldMkLst>
        <pc:picChg chg="add mod">
          <ac:chgData name="Minh Nguyen" userId="e4f4a046-e63a-4390-90f4-e3223a3ab834" providerId="ADAL" clId="{8B011E2D-EAAD-41E3-B2B3-C0A27C1048AB}" dt="2022-08-07T23:43:42.446" v="836"/>
          <ac:picMkLst>
            <pc:docMk/>
            <pc:sldMk cId="381811144" sldId="575"/>
            <ac:picMk id="4" creationId="{96231887-574D-1502-CAD9-FFDB2B45767B}"/>
          </ac:picMkLst>
        </pc:picChg>
      </pc:sldChg>
      <pc:sldChg chg="new del">
        <pc:chgData name="Minh Nguyen" userId="e4f4a046-e63a-4390-90f4-e3223a3ab834" providerId="ADAL" clId="{8B011E2D-EAAD-41E3-B2B3-C0A27C1048AB}" dt="2022-08-08T00:00:59.128" v="1313" actId="680"/>
        <pc:sldMkLst>
          <pc:docMk/>
          <pc:sldMk cId="1519600826" sldId="576"/>
        </pc:sldMkLst>
      </pc:sldChg>
      <pc:sldChg chg="new del">
        <pc:chgData name="Minh Nguyen" userId="e4f4a046-e63a-4390-90f4-e3223a3ab834" providerId="ADAL" clId="{8B011E2D-EAAD-41E3-B2B3-C0A27C1048AB}" dt="2022-08-08T00:01:08.020" v="1315" actId="680"/>
        <pc:sldMkLst>
          <pc:docMk/>
          <pc:sldMk cId="1842918087" sldId="576"/>
        </pc:sldMkLst>
      </pc:sldChg>
      <pc:sldChg chg="addSp delSp modSp add mod setBg">
        <pc:chgData name="Minh Nguyen" userId="e4f4a046-e63a-4390-90f4-e3223a3ab834" providerId="ADAL" clId="{8B011E2D-EAAD-41E3-B2B3-C0A27C1048AB}" dt="2022-08-08T03:16:17.881" v="1457" actId="27636"/>
        <pc:sldMkLst>
          <pc:docMk/>
          <pc:sldMk cId="1879286823" sldId="576"/>
        </pc:sldMkLst>
        <pc:spChg chg="mod">
          <ac:chgData name="Minh Nguyen" userId="e4f4a046-e63a-4390-90f4-e3223a3ab834" providerId="ADAL" clId="{8B011E2D-EAAD-41E3-B2B3-C0A27C1048AB}" dt="2022-08-08T03:15:57.828" v="1455" actId="26606"/>
          <ac:spMkLst>
            <pc:docMk/>
            <pc:sldMk cId="1879286823" sldId="576"/>
            <ac:spMk id="2" creationId="{38E7A8F4-8D41-C138-C783-724BAEA8DA29}"/>
          </ac:spMkLst>
        </pc:spChg>
        <pc:spChg chg="mod ord">
          <ac:chgData name="Minh Nguyen" userId="e4f4a046-e63a-4390-90f4-e3223a3ab834" providerId="ADAL" clId="{8B011E2D-EAAD-41E3-B2B3-C0A27C1048AB}" dt="2022-08-08T03:16:17.881" v="1457" actId="27636"/>
          <ac:spMkLst>
            <pc:docMk/>
            <pc:sldMk cId="1879286823" sldId="576"/>
            <ac:spMk id="3" creationId="{387F6DB9-6FA3-5FDF-E65E-C9667622CBD6}"/>
          </ac:spMkLst>
        </pc:spChg>
        <pc:spChg chg="add del">
          <ac:chgData name="Minh Nguyen" userId="e4f4a046-e63a-4390-90f4-e3223a3ab834" providerId="ADAL" clId="{8B011E2D-EAAD-41E3-B2B3-C0A27C1048AB}" dt="2022-08-08T03:15:48.960" v="1450" actId="26606"/>
          <ac:spMkLst>
            <pc:docMk/>
            <pc:sldMk cId="1879286823" sldId="576"/>
            <ac:spMk id="12" creationId="{21AC6A30-4F22-4C0F-B278-19C5B8A80C55}"/>
          </ac:spMkLst>
        </pc:spChg>
        <pc:spChg chg="add del">
          <ac:chgData name="Minh Nguyen" userId="e4f4a046-e63a-4390-90f4-e3223a3ab834" providerId="ADAL" clId="{8B011E2D-EAAD-41E3-B2B3-C0A27C1048AB}" dt="2022-08-08T03:15:48.960" v="1450" actId="26606"/>
          <ac:spMkLst>
            <pc:docMk/>
            <pc:sldMk cId="1879286823" sldId="576"/>
            <ac:spMk id="14" creationId="{BB4335AD-65B1-44E4-90AF-264024FE4BD2}"/>
          </ac:spMkLst>
        </pc:spChg>
        <pc:spChg chg="add del">
          <ac:chgData name="Minh Nguyen" userId="e4f4a046-e63a-4390-90f4-e3223a3ab834" providerId="ADAL" clId="{8B011E2D-EAAD-41E3-B2B3-C0A27C1048AB}" dt="2022-08-08T03:15:52.328" v="1452" actId="26606"/>
          <ac:spMkLst>
            <pc:docMk/>
            <pc:sldMk cId="1879286823" sldId="576"/>
            <ac:spMk id="16" creationId="{70BEB1E7-2F88-40BC-B73D-42E5B6F80BFC}"/>
          </ac:spMkLst>
        </pc:spChg>
        <pc:spChg chg="add del">
          <ac:chgData name="Minh Nguyen" userId="e4f4a046-e63a-4390-90f4-e3223a3ab834" providerId="ADAL" clId="{8B011E2D-EAAD-41E3-B2B3-C0A27C1048AB}" dt="2022-08-08T03:15:52.328" v="1452" actId="26606"/>
          <ac:spMkLst>
            <pc:docMk/>
            <pc:sldMk cId="1879286823" sldId="576"/>
            <ac:spMk id="17" creationId="{D2B783EE-0239-4717-BBEA-8C9EAC61C824}"/>
          </ac:spMkLst>
        </pc:spChg>
        <pc:spChg chg="add del">
          <ac:chgData name="Minh Nguyen" userId="e4f4a046-e63a-4390-90f4-e3223a3ab834" providerId="ADAL" clId="{8B011E2D-EAAD-41E3-B2B3-C0A27C1048AB}" dt="2022-08-08T03:15:52.328" v="1452" actId="26606"/>
          <ac:spMkLst>
            <pc:docMk/>
            <pc:sldMk cId="1879286823" sldId="576"/>
            <ac:spMk id="18" creationId="{A7B99495-F43F-4D80-A44F-2CB4764EB90B}"/>
          </ac:spMkLst>
        </pc:spChg>
        <pc:spChg chg="add del">
          <ac:chgData name="Minh Nguyen" userId="e4f4a046-e63a-4390-90f4-e3223a3ab834" providerId="ADAL" clId="{8B011E2D-EAAD-41E3-B2B3-C0A27C1048AB}" dt="2022-08-08T03:15:57.819" v="1454" actId="26606"/>
          <ac:spMkLst>
            <pc:docMk/>
            <pc:sldMk cId="1879286823" sldId="576"/>
            <ac:spMk id="20" creationId="{55C01129-3453-464D-A870-ED71C6E89D60}"/>
          </ac:spMkLst>
        </pc:spChg>
        <pc:spChg chg="add del">
          <ac:chgData name="Minh Nguyen" userId="e4f4a046-e63a-4390-90f4-e3223a3ab834" providerId="ADAL" clId="{8B011E2D-EAAD-41E3-B2B3-C0A27C1048AB}" dt="2022-08-08T03:15:57.819" v="1454" actId="26606"/>
          <ac:spMkLst>
            <pc:docMk/>
            <pc:sldMk cId="1879286823" sldId="576"/>
            <ac:spMk id="21" creationId="{9D2781A6-5C82-4764-B489-F9A599C0A7EB}"/>
          </ac:spMkLst>
        </pc:spChg>
        <pc:spChg chg="add">
          <ac:chgData name="Minh Nguyen" userId="e4f4a046-e63a-4390-90f4-e3223a3ab834" providerId="ADAL" clId="{8B011E2D-EAAD-41E3-B2B3-C0A27C1048AB}" dt="2022-08-08T03:15:57.828" v="1455" actId="26606"/>
          <ac:spMkLst>
            <pc:docMk/>
            <pc:sldMk cId="1879286823" sldId="576"/>
            <ac:spMk id="23" creationId="{4038CB10-1F5C-4D54-9DF7-12586DE5B007}"/>
          </ac:spMkLst>
        </pc:spChg>
        <pc:spChg chg="add">
          <ac:chgData name="Minh Nguyen" userId="e4f4a046-e63a-4390-90f4-e3223a3ab834" providerId="ADAL" clId="{8B011E2D-EAAD-41E3-B2B3-C0A27C1048AB}" dt="2022-08-08T03:15:57.828" v="1455" actId="26606"/>
          <ac:spMkLst>
            <pc:docMk/>
            <pc:sldMk cId="1879286823" sldId="576"/>
            <ac:spMk id="24" creationId="{73ED6512-6858-4552-B699-9A97FE9A4EA2}"/>
          </ac:spMkLst>
        </pc:spChg>
        <pc:picChg chg="add mod ord">
          <ac:chgData name="Minh Nguyen" userId="e4f4a046-e63a-4390-90f4-e3223a3ab834" providerId="ADAL" clId="{8B011E2D-EAAD-41E3-B2B3-C0A27C1048AB}" dt="2022-08-08T03:15:57.828" v="1455" actId="26606"/>
          <ac:picMkLst>
            <pc:docMk/>
            <pc:sldMk cId="1879286823" sldId="576"/>
            <ac:picMk id="5" creationId="{9F993BC2-815E-FD2C-8041-7B5664FF8029}"/>
          </ac:picMkLst>
        </pc:picChg>
        <pc:picChg chg="add mod">
          <ac:chgData name="Minh Nguyen" userId="e4f4a046-e63a-4390-90f4-e3223a3ab834" providerId="ADAL" clId="{8B011E2D-EAAD-41E3-B2B3-C0A27C1048AB}" dt="2022-08-08T03:15:57.828" v="1455" actId="26606"/>
          <ac:picMkLst>
            <pc:docMk/>
            <pc:sldMk cId="1879286823" sldId="576"/>
            <ac:picMk id="7" creationId="{7C928F2E-47C9-56CF-ECB9-D3A722647FA4}"/>
          </ac:picMkLst>
        </pc:picChg>
      </pc:sldChg>
      <pc:sldChg chg="modSp add del mod">
        <pc:chgData name="Minh Nguyen" userId="e4f4a046-e63a-4390-90f4-e3223a3ab834" providerId="ADAL" clId="{8B011E2D-EAAD-41E3-B2B3-C0A27C1048AB}" dt="2022-08-07T23:55:15.365" v="1246" actId="47"/>
        <pc:sldMkLst>
          <pc:docMk/>
          <pc:sldMk cId="3434343445" sldId="576"/>
        </pc:sldMkLst>
        <pc:spChg chg="mod">
          <ac:chgData name="Minh Nguyen" userId="e4f4a046-e63a-4390-90f4-e3223a3ab834" providerId="ADAL" clId="{8B011E2D-EAAD-41E3-B2B3-C0A27C1048AB}" dt="2022-08-07T23:50:36.200" v="1048" actId="20577"/>
          <ac:spMkLst>
            <pc:docMk/>
            <pc:sldMk cId="3434343445" sldId="576"/>
            <ac:spMk id="2" creationId="{0E28523A-C681-9D1E-8064-876FD5E6DAC7}"/>
          </ac:spMkLst>
        </pc:spChg>
      </pc:sldChg>
      <pc:sldChg chg="new del">
        <pc:chgData name="Minh Nguyen" userId="e4f4a046-e63a-4390-90f4-e3223a3ab834" providerId="ADAL" clId="{8B011E2D-EAAD-41E3-B2B3-C0A27C1048AB}" dt="2022-08-08T00:01:12.253" v="1317" actId="2696"/>
        <pc:sldMkLst>
          <pc:docMk/>
          <pc:sldMk cId="4188447444" sldId="576"/>
        </pc:sldMkLst>
      </pc:sldChg>
      <pc:sldMasterChg chg="delSldLayout">
        <pc:chgData name="Minh Nguyen" userId="e4f4a046-e63a-4390-90f4-e3223a3ab834" providerId="ADAL" clId="{8B011E2D-EAAD-41E3-B2B3-C0A27C1048AB}" dt="2022-08-07T23:21:28.539" v="576" actId="47"/>
        <pc:sldMasterMkLst>
          <pc:docMk/>
          <pc:sldMasterMk cId="0" sldId="2147483681"/>
        </pc:sldMasterMkLst>
        <pc:sldLayoutChg chg="del">
          <pc:chgData name="Minh Nguyen" userId="e4f4a046-e63a-4390-90f4-e3223a3ab834" providerId="ADAL" clId="{8B011E2D-EAAD-41E3-B2B3-C0A27C1048AB}" dt="2022-08-07T23:21:28.539" v="576" actId="47"/>
          <pc:sldLayoutMkLst>
            <pc:docMk/>
            <pc:sldMasterMk cId="0" sldId="2147483681"/>
            <pc:sldLayoutMk cId="2525726981" sldId="214748374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03868B-15F6-53A3-FA16-78EBE04ED6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64A7C-9302-3959-C550-D5305C876B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AD50D8-FDC9-45AB-BF2F-9AB5BDC96D02}" type="datetimeFigureOut">
              <a:rPr lang="en-NZ"/>
              <a:pPr>
                <a:defRPr/>
              </a:pPr>
              <a:t>21/11/2022</a:t>
            </a:fld>
            <a:endParaRPr lang="en-N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3326522-29CA-890E-E4B0-A28EE24F2A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CFAB07-1E30-AE37-76A7-4815A245A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323E1-E3C1-834D-9996-76B6FF53D1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2EBF6-16B2-E3E0-C673-C97E403E3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B89DFE-D15C-4440-A6F7-4C7D7137358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AD066448-D7B7-1630-05AD-34AA4C32C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DEC68722-71D9-66E2-6332-2ACB294CD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4D755B3B-A340-9056-C55F-3ED687E45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CDF850-900E-4080-8A90-2F12A8673635}" type="slidenum">
              <a:rPr lang="en-NZ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NZ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- Te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270B60-27E1-0BD7-7337-00E03CDA92F4}"/>
              </a:ext>
            </a:extLst>
          </p:cNvPr>
          <p:cNvSpPr/>
          <p:nvPr userDrawn="1"/>
        </p:nvSpPr>
        <p:spPr>
          <a:xfrm>
            <a:off x="0" y="3282950"/>
            <a:ext cx="6923088" cy="2108200"/>
          </a:xfrm>
          <a:prstGeom prst="rect">
            <a:avLst/>
          </a:prstGeom>
          <a:solidFill>
            <a:srgbClr val="F264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Z" sz="600" baseline="-250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C314939-962F-537A-81F5-3B3BEC8038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0"/>
            <a:ext cx="16764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61" y="3495040"/>
            <a:ext cx="6105525" cy="127793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061" y="4772978"/>
            <a:ext cx="6105525" cy="61762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6834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- Te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95375" y="365126"/>
            <a:ext cx="78867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264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095375" y="1844530"/>
            <a:ext cx="7886700" cy="4351338"/>
          </a:xfrm>
        </p:spPr>
        <p:txBody>
          <a:bodyPr/>
          <a:lstStyle>
            <a:lvl1pPr>
              <a:buClr>
                <a:srgbClr val="F58220"/>
              </a:buClr>
              <a:defRPr/>
            </a:lvl1pPr>
            <a:lvl2pPr>
              <a:buClr>
                <a:srgbClr val="F58220"/>
              </a:buClr>
              <a:defRPr/>
            </a:lvl2pPr>
            <a:lvl3pPr>
              <a:buClr>
                <a:srgbClr val="F58220"/>
              </a:buClr>
              <a:defRPr/>
            </a:lvl3pPr>
            <a:lvl4pPr>
              <a:buClr>
                <a:srgbClr val="F58220"/>
              </a:buClr>
              <a:defRPr/>
            </a:lvl4pPr>
            <a:lvl5pPr>
              <a:buClr>
                <a:srgbClr val="F5822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521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NZ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C203-BEC2-B417-0A59-2623C1E9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64B79-A908-7701-5125-00F5D3A3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/>
              <a:t>D. Kassabova and R. Wellington    Applied HCI 407702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C41EE-8111-44C1-A314-28547EB6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F1FB6-34C0-4033-A506-77C4E4C4961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1417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DBE2BC-9B3C-60EC-88EA-DD26CBA065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6C2405-3218-1435-140D-6A451822E0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FC5B5-27C3-4245-86C3-559E85F622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207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85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CD79D-3E41-29B0-0B02-7EAF07C4D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Times" panose="02020603050405020304" pitchFamily="18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951AA-5028-9211-0676-45D40D9D95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9C0AD-C4E7-DBFE-D4DB-57E281FB29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3E91-E170-4640-ACE2-3A31D402D7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081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1717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05300"/>
            <a:ext cx="3810000" cy="21717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FD2762C8-F572-2EFC-C0DE-FD3C7A89A0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C18DD0E-D297-87D6-77B6-FE4F77A3AD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895A1-B523-4DDB-9A08-39544F1E90C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5373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AFF446-EE29-6389-E176-ADF252E772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49344C-2138-95DA-DBDA-6678A4286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6D046-15ED-41D4-9836-88E84A8C039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6965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1F89-EA84-4E34-836A-BE9D8A720DEC}" type="datetime3">
              <a:rPr lang="en-NZ"/>
              <a:pPr>
                <a:defRPr/>
              </a:pPr>
              <a:t>21 November 2022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F311-28BC-4AF4-8B6E-7C59AF0567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078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95375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89C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095375" y="1844530"/>
            <a:ext cx="7886700" cy="4351338"/>
          </a:xfrm>
        </p:spPr>
        <p:txBody>
          <a:bodyPr/>
          <a:lstStyle>
            <a:lvl1pPr>
              <a:buClr>
                <a:srgbClr val="00C0F3"/>
              </a:buClr>
              <a:defRPr/>
            </a:lvl1pPr>
            <a:lvl2pPr>
              <a:buClr>
                <a:srgbClr val="00C0F3"/>
              </a:buClr>
              <a:defRPr/>
            </a:lvl2pPr>
            <a:lvl3pPr>
              <a:buClr>
                <a:srgbClr val="00C0F3"/>
              </a:buClr>
              <a:defRPr/>
            </a:lvl3pPr>
            <a:lvl4pPr>
              <a:buClr>
                <a:srgbClr val="00C0F3"/>
              </a:buClr>
              <a:defRPr/>
            </a:lvl4pPr>
            <a:lvl5pPr>
              <a:buClr>
                <a:srgbClr val="00C0F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5048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681393E-1BA7-26CD-9176-D58B31E3D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492A4B-465A-1950-F592-C33B5AF4C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72EAC-C2B2-02BF-7AF9-C851A636A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C89720-E0AE-4484-95F1-71881DC6D923}" type="datetimeFigureOut">
              <a:rPr lang="en-US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0736E-7DEB-D2FE-0AB0-8B47BF7B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7438F-F4BE-A012-1516-22DBC3D2C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BE1B79-03FD-4D27-BD20-6C2FAF86B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2" r:id="rId8"/>
    <p:sldLayoutId id="2147483743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structionalseries.tki.org.n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erv.aut.ac.nz/ar/mri/" TargetMode="Externa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sketchfab.com/" TargetMode="Externa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9.xml"/><Relationship Id="rId6" Type="http://schemas.openxmlformats.org/officeDocument/2006/relationships/hyperlink" Target="https://github.com/Alan528/COMP702-703Project-AUT-Video-download-GUI" TargetMode="External"/><Relationship Id="rId5" Type="http://schemas.openxmlformats.org/officeDocument/2006/relationships/hyperlink" Target="https://cvapp.aut.ac.nz/" TargetMode="External"/><Relationship Id="rId4" Type="http://schemas.openxmlformats.org/officeDocument/2006/relationships/hyperlink" Target="https://cerv.aut.ac.nz/demo/demo.zi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BD9F966D-3960-C487-DD33-597ACBB5E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125788"/>
            <a:ext cx="6324600" cy="1277937"/>
          </a:xfrm>
        </p:spPr>
        <p:txBody>
          <a:bodyPr/>
          <a:lstStyle/>
          <a:p>
            <a:pPr eaLnBrk="1" hangingPunct="1"/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online platform for enhancing teaching and learning experiences with web-based augmented reality and pictorial bar code.</a:t>
            </a:r>
            <a:endParaRPr lang="en-NZ" altLang="en-US" dirty="0"/>
          </a:p>
        </p:txBody>
      </p:sp>
      <p:sp>
        <p:nvSpPr>
          <p:cNvPr id="12291" name="Subtitle 4">
            <a:extLst>
              <a:ext uri="{FF2B5EF4-FFF2-40B4-BE49-F238E27FC236}">
                <a16:creationId xmlns:a16="http://schemas.microsoft.com/office/drawing/2014/main" id="{3C31520B-6464-979C-754B-5A263F97B8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9288" y="4611688"/>
            <a:ext cx="6105525" cy="617537"/>
          </a:xfrm>
        </p:spPr>
        <p:txBody>
          <a:bodyPr/>
          <a:lstStyle/>
          <a:p>
            <a:pPr eaLnBrk="1" hangingPunct="1"/>
            <a:r>
              <a:rPr lang="en-NZ" altLang="en-US" sz="1600">
                <a:solidFill>
                  <a:srgbClr val="FFFFFF"/>
                </a:solidFill>
                <a:latin typeface="proxima-nova"/>
              </a:rPr>
              <a:t>Minh Nguyen</a:t>
            </a:r>
          </a:p>
          <a:p>
            <a:pPr eaLnBrk="1" hangingPunct="1"/>
            <a:r>
              <a:rPr lang="en-NZ" altLang="en-US" sz="1600">
                <a:solidFill>
                  <a:srgbClr val="FFFFFF"/>
                </a:solidFill>
                <a:latin typeface="proxima-nova"/>
              </a:rPr>
              <a:t>School of Engineering, Computer and Mathematical Sciences, AUT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0"/>
            <a:ext cx="7886700" cy="98470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26400"/>
                </a:solidFill>
              </a:rPr>
              <a:t>Transparent QR Code on Images</a:t>
            </a:r>
            <a:endParaRPr lang="en-NZ" dirty="0">
              <a:solidFill>
                <a:srgbClr val="F264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71671" y="878784"/>
            <a:ext cx="8110404" cy="2317343"/>
          </a:xfrm>
        </p:spPr>
        <p:txBody>
          <a:bodyPr>
            <a:normAutofit/>
          </a:bodyPr>
          <a:lstStyle/>
          <a:p>
            <a:r>
              <a:rPr lang="en-NZ" dirty="0"/>
              <a:t>This transparent marker is designed to be printed directly on papers or printed on an adhesive transparent plastic using colour printer. </a:t>
            </a:r>
          </a:p>
          <a:p>
            <a:r>
              <a:rPr lang="en-NZ" dirty="0"/>
              <a:t>This transparent QR marker could be beneficial. </a:t>
            </a:r>
          </a:p>
          <a:p>
            <a:pPr lvl="1"/>
            <a:r>
              <a:rPr lang="en-NZ" dirty="0"/>
              <a:t>The transparent marker does not fully cover the texture content and the users are free to locate it at anywhere for the best readability.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3100387"/>
            <a:ext cx="5264944" cy="3757613"/>
          </a:xfrm>
          <a:prstGeom prst="rect">
            <a:avLst/>
          </a:prstGeom>
        </p:spPr>
      </p:pic>
      <p:pic>
        <p:nvPicPr>
          <p:cNvPr id="68610" name="Picture 2" descr="Cloud's trillion-dollar prize is up for grabs | McKinsey">
            <a:extLst>
              <a:ext uri="{FF2B5EF4-FFF2-40B4-BE49-F238E27FC236}">
                <a16:creationId xmlns:a16="http://schemas.microsoft.com/office/drawing/2014/main" id="{D4BA1C43-53EF-50E8-BDBF-391800AE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277479"/>
            <a:ext cx="24574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0334352-3D2C-8C36-5CE6-610DF107FAF6}"/>
              </a:ext>
            </a:extLst>
          </p:cNvPr>
          <p:cNvSpPr/>
          <p:nvPr/>
        </p:nvSpPr>
        <p:spPr>
          <a:xfrm>
            <a:off x="6465587" y="4596771"/>
            <a:ext cx="441925" cy="97015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7258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503" y="4599314"/>
            <a:ext cx="5186642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0" y="2624449"/>
            <a:ext cx="4281629" cy="4215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365126"/>
            <a:ext cx="7886700" cy="825499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rgbClr val="F26400"/>
                </a:solidFill>
              </a:rPr>
              <a:t>Creation of transparent QR on AR Tags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95375" y="1314450"/>
            <a:ext cx="7886700" cy="3284864"/>
          </a:xfrm>
        </p:spPr>
        <p:txBody>
          <a:bodyPr>
            <a:normAutofit fontScale="92500" lnSpcReduction="10000"/>
          </a:bodyPr>
          <a:lstStyle/>
          <a:p>
            <a:r>
              <a:rPr lang="en-NZ" sz="2400" dirty="0"/>
              <a:t>To make sure it is scan-able, the required patterns region must be kept, e.g. the four boxes.</a:t>
            </a:r>
          </a:p>
          <a:p>
            <a:r>
              <a:rPr lang="en-NZ" sz="2400" dirty="0"/>
              <a:t>Other black or white squares can be minimised to a single dot.</a:t>
            </a:r>
          </a:p>
          <a:p>
            <a:r>
              <a:rPr lang="en-NZ" sz="2400" dirty="0"/>
              <a:t>All the surroundings are</a:t>
            </a:r>
            <a:br>
              <a:rPr lang="en-NZ" sz="2400" dirty="0"/>
            </a:br>
            <a:r>
              <a:rPr lang="en-NZ" sz="2400" dirty="0"/>
              <a:t>made transparent.</a:t>
            </a:r>
          </a:p>
          <a:p>
            <a:r>
              <a:rPr lang="en-NZ" sz="2400" dirty="0"/>
              <a:t>Apply it on top </a:t>
            </a:r>
            <a:br>
              <a:rPr lang="en-NZ" sz="2400" dirty="0"/>
            </a:br>
            <a:r>
              <a:rPr lang="en-NZ" sz="2400" dirty="0"/>
              <a:t>of the image.</a:t>
            </a:r>
          </a:p>
          <a:p>
            <a:r>
              <a:rPr lang="en-NZ" sz="2400" dirty="0"/>
              <a:t>Wrap a black border </a:t>
            </a:r>
            <a:br>
              <a:rPr lang="en-NZ" sz="2400" dirty="0"/>
            </a:br>
            <a:r>
              <a:rPr lang="en-NZ" sz="2400" dirty="0"/>
              <a:t>around the image.</a:t>
            </a:r>
          </a:p>
          <a:p>
            <a:endParaRPr lang="en-NZ" sz="2400" dirty="0"/>
          </a:p>
          <a:p>
            <a:endParaRPr lang="en-NZ" sz="2400" dirty="0"/>
          </a:p>
        </p:txBody>
      </p:sp>
      <p:sp>
        <p:nvSpPr>
          <p:cNvPr id="7" name="Right Arrow 6"/>
          <p:cNvSpPr/>
          <p:nvPr/>
        </p:nvSpPr>
        <p:spPr>
          <a:xfrm rot="19221213">
            <a:off x="3707043" y="4110111"/>
            <a:ext cx="1746659" cy="4000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1803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60" y="3816844"/>
            <a:ext cx="5838825" cy="2847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49227"/>
            <a:ext cx="7886700" cy="854074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rgbClr val="F26400"/>
                </a:solidFill>
              </a:rPr>
              <a:t>The Use of the Web technology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95375" y="1155702"/>
            <a:ext cx="7886700" cy="2916092"/>
          </a:xfrm>
        </p:spPr>
        <p:txBody>
          <a:bodyPr>
            <a:normAutofit/>
          </a:bodyPr>
          <a:lstStyle/>
          <a:p>
            <a:r>
              <a:rPr lang="en-NZ" sz="2000" dirty="0"/>
              <a:t>Web technology helps instantly achieving data, provides the freedom and flexibility to build expressive , it helps achieving 3 required required steps: recognising, tracking, rendering, displaying, etc. </a:t>
            </a:r>
          </a:p>
          <a:p>
            <a:r>
              <a:rPr lang="en-NZ" sz="2000" dirty="0"/>
              <a:t>Use sensors to provide more interactions, make the rendering more accurate, connect to the cloud through the network to accelerate calculations or exchange more data, etc. </a:t>
            </a:r>
          </a:p>
          <a:p>
            <a:r>
              <a:rPr lang="en-NZ" sz="2000" dirty="0"/>
              <a:t>This flow chart of our system has advantages in some aspects such as portability, rich sensors, and self-contained network.</a:t>
            </a:r>
          </a:p>
        </p:txBody>
      </p:sp>
    </p:spTree>
    <p:extLst>
      <p:ext uri="{BB962C8B-B14F-4D97-AF65-F5344CB8AC3E}">
        <p14:creationId xmlns:p14="http://schemas.microsoft.com/office/powerpoint/2010/main" val="393799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523A-C681-9D1E-8064-876FD5E6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Application 1: </a:t>
            </a:r>
            <a:r>
              <a:rPr lang="en-NZ" dirty="0" err="1"/>
              <a:t>Pukapuka</a:t>
            </a:r>
            <a:r>
              <a:rPr lang="en-NZ" dirty="0"/>
              <a:t> (book)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18670-4681-4CD2-B93C-177F4D2029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375" y="1405054"/>
            <a:ext cx="7886700" cy="4790814"/>
          </a:xfrm>
        </p:spPr>
        <p:txBody>
          <a:bodyPr/>
          <a:lstStyle/>
          <a:p>
            <a:r>
              <a:rPr lang="en-NZ" dirty="0"/>
              <a:t>Our transparent QR Code is used to set up the core of the </a:t>
            </a:r>
            <a:r>
              <a:rPr lang="en-NZ" dirty="0" err="1"/>
              <a:t>Pukapuka</a:t>
            </a:r>
            <a:r>
              <a:rPr lang="en-NZ" dirty="0"/>
              <a:t> portal.</a:t>
            </a:r>
          </a:p>
          <a:p>
            <a:pPr lvl="1"/>
            <a:r>
              <a:rPr lang="en-NZ" dirty="0"/>
              <a:t>Several schools have the showcases: Devonport Primary School, Takapuna Grammar School, ACG International, …</a:t>
            </a:r>
          </a:p>
          <a:p>
            <a:r>
              <a:rPr lang="en-NZ" dirty="0"/>
              <a:t>It inter-connect 1126 book items on </a:t>
            </a:r>
            <a:r>
              <a:rPr lang="en-NZ" dirty="0">
                <a:hlinkClick r:id="rId2"/>
              </a:rPr>
              <a:t>https://instructionalseries.tki.org.nz/</a:t>
            </a:r>
            <a:endParaRPr lang="en-NZ" dirty="0"/>
          </a:p>
          <a:p>
            <a:r>
              <a:rPr lang="en-NZ" dirty="0"/>
              <a:t>English medium literacy instructional series teaching and learning resources for years 1 to 8.</a:t>
            </a:r>
          </a:p>
          <a:p>
            <a:r>
              <a:rPr lang="en-NZ" dirty="0"/>
              <a:t>Just by one quick scan, the students/teachers can achieve instantly some of the following:</a:t>
            </a:r>
          </a:p>
          <a:p>
            <a:pPr lvl="1"/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6A92B-D66C-0C80-0435-9756F3A2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130"/>
            <a:ext cx="9144000" cy="21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2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531B-F04C-9BD8-18A1-B04FF6D4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23C08-E138-2B16-02E6-2A29F8CAD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31887-574D-1502-CAD9-FFDB2B45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25"/>
            <a:ext cx="9144000" cy="65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347" y="557915"/>
            <a:ext cx="7873399" cy="761739"/>
          </a:xfrm>
        </p:spPr>
        <p:txBody>
          <a:bodyPr>
            <a:noAutofit/>
          </a:bodyPr>
          <a:lstStyle/>
          <a:p>
            <a:r>
              <a:rPr lang="en-NZ" sz="2800" dirty="0">
                <a:solidFill>
                  <a:srgbClr val="F26400"/>
                </a:solidFill>
              </a:rPr>
              <a:t>Application 2: </a:t>
            </a:r>
            <a:r>
              <a:rPr lang="en-US" sz="2800" dirty="0">
                <a:solidFill>
                  <a:srgbClr val="F26400"/>
                </a:solidFill>
              </a:rPr>
              <a:t>A marker based Augmented Reality Platform</a:t>
            </a:r>
            <a:endParaRPr lang="en-NZ" sz="2800" dirty="0">
              <a:solidFill>
                <a:srgbClr val="F264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A1BE3F-58C3-4553-98C3-FBA697515358}"/>
              </a:ext>
            </a:extLst>
          </p:cNvPr>
          <p:cNvSpPr txBox="1">
            <a:spLocks/>
          </p:cNvSpPr>
          <p:nvPr/>
        </p:nvSpPr>
        <p:spPr>
          <a:xfrm>
            <a:off x="1097348" y="1523648"/>
            <a:ext cx="6802386" cy="19443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NZ" sz="2000" dirty="0"/>
              <a:t>Predefined 3D is overlaid on top of a predefined marker</a:t>
            </a:r>
          </a:p>
          <a:p>
            <a:pPr lvl="0"/>
            <a:r>
              <a:rPr lang="en-NZ" sz="2000" dirty="0"/>
              <a:t>The prototype works on most iOS devices </a:t>
            </a:r>
          </a:p>
          <a:p>
            <a:pPr lvl="0"/>
            <a:r>
              <a:rPr lang="en-NZ" sz="2000" dirty="0"/>
              <a:t>The user scans the QR code to get to a website</a:t>
            </a:r>
          </a:p>
          <a:p>
            <a:pPr lvl="0"/>
            <a:r>
              <a:rPr lang="en-NZ" sz="2000" dirty="0"/>
              <a:t>Here, AR and its model are ready to display</a:t>
            </a:r>
          </a:p>
          <a:p>
            <a:pPr lvl="0"/>
            <a:r>
              <a:rPr lang="en-NZ" sz="2000" dirty="0"/>
              <a:t>Impressive 3D model render performance of approx. 60 fps.</a:t>
            </a:r>
          </a:p>
          <a:p>
            <a:pPr marL="0" indent="0">
              <a:buNone/>
            </a:pPr>
            <a:endParaRPr lang="en-US" sz="2400" b="1" dirty="0"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255865-7011-DA27-7275-2A9B3B1D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48" y="3654690"/>
            <a:ext cx="7696864" cy="24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lick.wav"/>
          </p:stSnd>
        </p:sndAc>
      </p:transition>
    </mc:Choice>
    <mc:Fallback xmlns="">
      <p:transition>
        <p:sndAc>
          <p:stSnd>
            <p:snd r:embed="rId8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776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7A8F4-8D41-C138-C783-724BAEA8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Application 3: A marker-less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Augmented Reality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8F2E-47C9-56CF-ECB9-D3A722647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0" r="-1" b="12709"/>
          <a:stretch/>
        </p:blipFill>
        <p:spPr>
          <a:xfrm>
            <a:off x="245659" y="2454903"/>
            <a:ext cx="2582101" cy="408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93BC2-815E-FD2C-8041-7B5664FF8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" r="8921" b="4"/>
          <a:stretch/>
        </p:blipFill>
        <p:spPr>
          <a:xfrm>
            <a:off x="2956695" y="2454901"/>
            <a:ext cx="2582102" cy="4080255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F6DB9-6FA3-5FDF-E65E-C9667622C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479" y="763523"/>
            <a:ext cx="2633472" cy="533095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eaLnBrk="1" hangingPunct="1"/>
            <a:endParaRPr lang="en-US" sz="2100" dirty="0">
              <a:solidFill>
                <a:srgbClr val="FFFFFF"/>
              </a:solidFill>
            </a:endParaRPr>
          </a:p>
          <a:p>
            <a:pPr lvl="0" eaLnBrk="1" hangingPunct="1"/>
            <a:r>
              <a:rPr lang="en-US" sz="2100" dirty="0">
                <a:solidFill>
                  <a:srgbClr val="FFFFFF"/>
                </a:solidFill>
              </a:rPr>
              <a:t>Predefined 3D is overlaid on top of any surface</a:t>
            </a:r>
          </a:p>
          <a:p>
            <a:pPr lvl="0" eaLnBrk="1" hangingPunct="1"/>
            <a:r>
              <a:rPr lang="en-US" sz="2100" dirty="0">
                <a:solidFill>
                  <a:srgbClr val="FFFFFF"/>
                </a:solidFill>
              </a:rPr>
              <a:t>The prototype works on most iOS devices </a:t>
            </a:r>
          </a:p>
          <a:p>
            <a:pPr lvl="0" eaLnBrk="1" hangingPunct="1"/>
            <a:r>
              <a:rPr lang="en-US" sz="2100" dirty="0">
                <a:solidFill>
                  <a:srgbClr val="FFFFFF"/>
                </a:solidFill>
              </a:rPr>
              <a:t>The user scans the QR code to get to a website</a:t>
            </a:r>
          </a:p>
          <a:p>
            <a:pPr lvl="0" eaLnBrk="1" hangingPunct="1"/>
            <a:r>
              <a:rPr lang="en-US" sz="2100" dirty="0">
                <a:solidFill>
                  <a:srgbClr val="FFFFFF"/>
                </a:solidFill>
              </a:rPr>
              <a:t>Here, AR and its model are ready to display</a:t>
            </a:r>
          </a:p>
          <a:p>
            <a:pPr lvl="0" eaLnBrk="1" hangingPunct="1"/>
            <a:r>
              <a:rPr lang="en-US" sz="2100" dirty="0">
                <a:solidFill>
                  <a:srgbClr val="FFFFFF"/>
                </a:solidFill>
              </a:rPr>
              <a:t>Impressive 3D model render performance of approx. 60 fps.</a:t>
            </a:r>
          </a:p>
          <a:p>
            <a:pPr marL="0" eaLnBrk="1" hangingPunct="1"/>
            <a:endParaRPr lang="en-US" sz="2100" b="1" dirty="0">
              <a:solidFill>
                <a:srgbClr val="FFFFFF"/>
              </a:solidFill>
            </a:endParaRPr>
          </a:p>
          <a:p>
            <a:pPr eaLnBrk="1" hangingPunct="1"/>
            <a:endParaRPr lang="en-US" sz="2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8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84152"/>
            <a:ext cx="7886700" cy="815974"/>
          </a:xfrm>
        </p:spPr>
        <p:txBody>
          <a:bodyPr>
            <a:normAutofit/>
          </a:bodyPr>
          <a:lstStyle/>
          <a:p>
            <a:r>
              <a:rPr lang="en-NZ" sz="2800" dirty="0">
                <a:solidFill>
                  <a:srgbClr val="F26400"/>
                </a:solidFill>
              </a:rPr>
              <a:t>Application 4: instant View of 4D Medical 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1075" y="1000127"/>
            <a:ext cx="4781549" cy="3333748"/>
          </a:xfrm>
        </p:spPr>
        <p:txBody>
          <a:bodyPr>
            <a:normAutofit fontScale="92500" lnSpcReduction="10000"/>
          </a:bodyPr>
          <a:lstStyle/>
          <a:p>
            <a:r>
              <a:rPr lang="en-NZ" dirty="0"/>
              <a:t>This tag is useful in many cases:</a:t>
            </a:r>
          </a:p>
          <a:p>
            <a:pPr lvl="1"/>
            <a:r>
              <a:rPr lang="en-NZ" dirty="0"/>
              <a:t>Replace ordinary QR code for extra information presentation</a:t>
            </a:r>
          </a:p>
          <a:p>
            <a:pPr lvl="1"/>
            <a:r>
              <a:rPr lang="en-NZ" dirty="0"/>
              <a:t>Quick display of all 3D models on Internet browsers</a:t>
            </a:r>
          </a:p>
          <a:p>
            <a:pPr lvl="1"/>
            <a:r>
              <a:rPr lang="en-NZ" dirty="0"/>
              <a:t>Applied in education, training, gaming, etc.</a:t>
            </a:r>
          </a:p>
          <a:p>
            <a:r>
              <a:rPr lang="en-NZ" dirty="0"/>
              <a:t>It could even help displaying instant View of 4D Medical Images </a:t>
            </a:r>
          </a:p>
          <a:p>
            <a:pPr lvl="1"/>
            <a:r>
              <a:rPr lang="en-NZ" dirty="0"/>
              <a:t>Computed Tomography (CT) </a:t>
            </a:r>
          </a:p>
          <a:p>
            <a:pPr lvl="1"/>
            <a:r>
              <a:rPr lang="en-NZ" dirty="0"/>
              <a:t>MRI (magnetic resonance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4168772"/>
            <a:ext cx="5381625" cy="2505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4287835"/>
            <a:ext cx="2266950" cy="226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922" y="1265497"/>
            <a:ext cx="3433830" cy="21063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8250" y="6501087"/>
            <a:ext cx="226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/>
              <a:t>Patient’s tag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6489182"/>
            <a:ext cx="5181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/>
              <a:t>Display of 200+ slides of scans interactively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1111" y="3489602"/>
            <a:ext cx="2961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hlinkClick r:id="rId7"/>
              </a:rPr>
              <a:t>https://cerv.aut.ac.nz/ar/mri/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0184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77824" y="1600200"/>
            <a:ext cx="4151376" cy="4953000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A trading card game (TCG) or frequently called collectible card game is a kind of card game that consists of a large variety of specially designed cards: Magic: “The Gathering”, “Yu-</a:t>
            </a:r>
            <a:r>
              <a:rPr lang="en-NZ" dirty="0" err="1"/>
              <a:t>Gi</a:t>
            </a:r>
            <a:r>
              <a:rPr lang="en-NZ" dirty="0"/>
              <a:t>-Oh”, etc.</a:t>
            </a:r>
          </a:p>
          <a:p>
            <a:r>
              <a:rPr lang="en-NZ" dirty="0"/>
              <a:t>incorporating Augmented Reality (AR) technologies into traditional TCGs.</a:t>
            </a:r>
          </a:p>
          <a:p>
            <a:r>
              <a:rPr lang="en-NZ" dirty="0"/>
              <a:t>Our QR Cards is suitable for table-top augmented reality game environment.</a:t>
            </a:r>
          </a:p>
          <a:p>
            <a:pPr lvl="1"/>
            <a:r>
              <a:rPr lang="en-NZ" dirty="0"/>
              <a:t>fit virtual characters and effects seamlessly superimposed upon the playing cards</a:t>
            </a:r>
          </a:p>
          <a:p>
            <a:pPr lvl="1"/>
            <a:r>
              <a:rPr lang="en-NZ" dirty="0"/>
              <a:t>replace the current cards in collectible card games.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365126"/>
            <a:ext cx="7637526" cy="775208"/>
          </a:xfrm>
        </p:spPr>
        <p:txBody>
          <a:bodyPr/>
          <a:lstStyle/>
          <a:p>
            <a:r>
              <a:rPr lang="en-NZ" sz="2800" dirty="0">
                <a:solidFill>
                  <a:srgbClr val="F26400"/>
                </a:solidFill>
              </a:rPr>
              <a:t>Many other Potential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762" y="3467759"/>
            <a:ext cx="4455414" cy="3237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140333"/>
            <a:ext cx="3998976" cy="21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6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4D62B-1568-5D6D-40AC-084739A21F0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92458" y="1215483"/>
            <a:ext cx="7773590" cy="5277391"/>
          </a:xfrm>
        </p:spPr>
        <p:txBody>
          <a:bodyPr/>
          <a:lstStyle/>
          <a:p>
            <a:r>
              <a:rPr lang="en-NZ" dirty="0"/>
              <a:t>We will try to create some examples of exercises that can be useful for high school teaching.</a:t>
            </a:r>
          </a:p>
          <a:p>
            <a:r>
              <a:rPr lang="en-NZ" dirty="0"/>
              <a:t>Download some demo codes:</a:t>
            </a:r>
            <a:endParaRPr lang="en-NZ" dirty="0">
              <a:hlinkClick r:id="rId4"/>
            </a:endParaRPr>
          </a:p>
          <a:p>
            <a:r>
              <a:rPr lang="en-NZ" dirty="0">
                <a:highlight>
                  <a:srgbClr val="FFFF00"/>
                </a:highlight>
                <a:hlinkClick r:id="rId4"/>
              </a:rPr>
              <a:t>https://cerv.aut.ac.nz/demo/demo.zip</a:t>
            </a:r>
            <a:r>
              <a:rPr lang="en-NZ" dirty="0">
                <a:highlight>
                  <a:srgbClr val="FFFF00"/>
                </a:highlight>
              </a:rPr>
              <a:t> </a:t>
            </a:r>
          </a:p>
          <a:p>
            <a:endParaRPr lang="en-NZ" dirty="0"/>
          </a:p>
          <a:p>
            <a:r>
              <a:rPr lang="en-NZ" dirty="0"/>
              <a:t>Explore </a:t>
            </a:r>
            <a:r>
              <a:rPr lang="en-NZ" dirty="0">
                <a:hlinkClick r:id="rId5"/>
              </a:rPr>
              <a:t>https://cvapp.aut.ac.nz/</a:t>
            </a:r>
            <a:r>
              <a:rPr lang="en-NZ" dirty="0"/>
              <a:t> </a:t>
            </a:r>
          </a:p>
          <a:p>
            <a:r>
              <a:rPr lang="en-NZ" dirty="0"/>
              <a:t>Video Downloader: </a:t>
            </a:r>
            <a:r>
              <a:rPr lang="en-NZ" dirty="0">
                <a:hlinkClick r:id="rId6"/>
              </a:rPr>
              <a:t>https://github.com/Alan528/COMP702-703Project-AUT-Video-download-GUI</a:t>
            </a:r>
            <a:r>
              <a:rPr lang="en-NZ" dirty="0"/>
              <a:t> </a:t>
            </a:r>
          </a:p>
          <a:p>
            <a:r>
              <a:rPr lang="en-NZ" dirty="0"/>
              <a:t>Where to download 3D model?</a:t>
            </a:r>
          </a:p>
          <a:p>
            <a:pPr lvl="1"/>
            <a:r>
              <a:rPr lang="en-NZ" dirty="0">
                <a:hlinkClick r:id="rId7"/>
              </a:rPr>
              <a:t>https://sketchfab.com/</a:t>
            </a:r>
            <a:r>
              <a:rPr lang="en-NZ" dirty="0"/>
              <a:t> </a:t>
            </a:r>
          </a:p>
          <a:p>
            <a:r>
              <a:rPr lang="en-NZ" dirty="0"/>
              <a:t>Can I create my own 3D model?</a:t>
            </a:r>
          </a:p>
          <a:p>
            <a:pPr lvl="1"/>
            <a:r>
              <a:rPr lang="en-NZ" dirty="0"/>
              <a:t>Yes</a:t>
            </a:r>
          </a:p>
          <a:p>
            <a:pPr marL="457200" indent="-457200">
              <a:buFont typeface="+mj-lt"/>
              <a:buAutoNum type="arabicPeriod"/>
            </a:pPr>
            <a:endParaRPr lang="en-NZ" dirty="0"/>
          </a:p>
          <a:p>
            <a:pPr marL="457200" indent="-457200">
              <a:buFont typeface="+mj-lt"/>
              <a:buAutoNum type="arabicPeriod"/>
            </a:pPr>
            <a:endParaRPr lang="en-NZ" dirty="0"/>
          </a:p>
          <a:p>
            <a:pPr marL="457200" indent="-457200">
              <a:buFont typeface="+mj-lt"/>
              <a:buAutoNum type="arabicPeriod"/>
            </a:pPr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387CCD-D82B-C0E5-EEA8-96B8D01B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58" y="365126"/>
            <a:ext cx="7522891" cy="761148"/>
          </a:xfrm>
        </p:spPr>
        <p:txBody>
          <a:bodyPr/>
          <a:lstStyle/>
          <a:p>
            <a:r>
              <a:rPr lang="en-NZ" dirty="0">
                <a:solidFill>
                  <a:srgbClr val="F26400"/>
                </a:solidFill>
              </a:rPr>
              <a:t>Demonstrations and FAQs</a:t>
            </a:r>
          </a:p>
        </p:txBody>
      </p:sp>
    </p:spTree>
    <p:extLst>
      <p:ext uri="{BB962C8B-B14F-4D97-AF65-F5344CB8AC3E}">
        <p14:creationId xmlns:p14="http://schemas.microsoft.com/office/powerpoint/2010/main" val="3788151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EC30-D3CA-8A21-D7FD-59140508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5" y="365127"/>
            <a:ext cx="7886700" cy="526971"/>
          </a:xfrm>
        </p:spPr>
        <p:txBody>
          <a:bodyPr>
            <a:normAutofit fontScale="90000"/>
          </a:bodyPr>
          <a:lstStyle/>
          <a:p>
            <a:r>
              <a:rPr lang="en-NZ"/>
              <a:t>Motivation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98FA4-C9CD-7548-A1CF-052A5FDA0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283" y="1257225"/>
            <a:ext cx="8011919" cy="5118408"/>
          </a:xfrm>
        </p:spPr>
        <p:txBody>
          <a:bodyPr/>
          <a:lstStyle/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My interests are in three major fields: </a:t>
            </a:r>
          </a:p>
          <a:p>
            <a:pPr lvl="1"/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Virtual Reality (VR) and Augmented </a:t>
            </a:r>
            <a:b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Reality (AR) innovation platform</a:t>
            </a:r>
          </a:p>
          <a:p>
            <a:pPr lvl="1"/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Artificial Intelligence (AI)</a:t>
            </a:r>
          </a:p>
          <a:p>
            <a:pPr lvl="1"/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Contemporary Educational Practice</a:t>
            </a:r>
          </a:p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 am passionate about developing new technology in education and always look for new ways to provide an effective and intuitive learning environment for ICT students. </a:t>
            </a:r>
          </a:p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 like to design learning tools and activities to embed computing technologies to make classroom education more interactive</a:t>
            </a:r>
          </a:p>
          <a:p>
            <a:r>
              <a:rPr lang="en-N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 instance, using AR/VR to show demonstrations in 3D, bring drawing figures to life, and visually enhance students’ learning capability. </a:t>
            </a:r>
          </a:p>
          <a:p>
            <a:endParaRPr lang="en-NZ" sz="2000" dirty="0"/>
          </a:p>
        </p:txBody>
      </p:sp>
      <p:pic>
        <p:nvPicPr>
          <p:cNvPr id="4" name="Picture 2" descr="http://www.credencys.com/datafiles/2014/05/tablet.png">
            <a:extLst>
              <a:ext uri="{FF2B5EF4-FFF2-40B4-BE49-F238E27FC236}">
                <a16:creationId xmlns:a16="http://schemas.microsoft.com/office/drawing/2014/main" id="{9B330EF2-1041-9BB9-07CC-0CE65715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9" y="87401"/>
            <a:ext cx="3757961" cy="263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021-63F0-BC4F-47E4-C2E094D6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2800" dirty="0">
                <a:solidFill>
                  <a:srgbClr val="F26400"/>
                </a:solidFill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268A6-DBF3-89BB-0F95-2CC0068CE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375" y="1315844"/>
            <a:ext cx="7886700" cy="4880024"/>
          </a:xfrm>
        </p:spPr>
        <p:txBody>
          <a:bodyPr/>
          <a:lstStyle/>
          <a:p>
            <a:r>
              <a:rPr lang="en-NZ" dirty="0"/>
              <a:t>Our proposed transparent QR Code on colour images and how Internet-downloadable 3D figures can be embedded into textbooks’ figures for visualisation from a mobile phone web browser. Instead of just black and white squares, our QR code is a colour picture; it is visible and detectable by available QR code scanners.</a:t>
            </a:r>
          </a:p>
          <a:p>
            <a:r>
              <a:rPr lang="en-NZ"/>
              <a:t>This system </a:t>
            </a:r>
            <a:r>
              <a:rPr lang="en-NZ" dirty="0"/>
              <a:t>described a quick way to obtain and view many publicly available stereo-viewable images on the Internet using VR headsets. </a:t>
            </a:r>
          </a:p>
          <a:p>
            <a:r>
              <a:rPr lang="en-NZ" dirty="0"/>
              <a:t>We presented a fascinating, interactive AR experience that can be achieved directly on a textbook’s page using a mobile browser.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08591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8" name="Rectangle 134" descr="&quot;&quot;">
            <a:extLst>
              <a:ext uri="{FF2B5EF4-FFF2-40B4-BE49-F238E27FC236}">
                <a16:creationId xmlns:a16="http://schemas.microsoft.com/office/drawing/2014/main" id="{84D7CAC3-590D-10E1-17E4-02AE0AA452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9" name="Rectangle 136" descr="&quot;&quot;">
            <a:extLst>
              <a:ext uri="{FF2B5EF4-FFF2-40B4-BE49-F238E27FC236}">
                <a16:creationId xmlns:a16="http://schemas.microsoft.com/office/drawing/2014/main" id="{6ACDF9ED-B5CB-BBBD-FAEB-DD699E9780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0" name="Rectangle 138" descr="&quot;&quot;">
            <a:extLst>
              <a:ext uri="{FF2B5EF4-FFF2-40B4-BE49-F238E27FC236}">
                <a16:creationId xmlns:a16="http://schemas.microsoft.com/office/drawing/2014/main" id="{E2B927F6-59C5-D4FF-A81C-46CA2AC3A0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5" name="Picture 140">
            <a:extLst>
              <a:ext uri="{FF2B5EF4-FFF2-40B4-BE49-F238E27FC236}">
                <a16:creationId xmlns:a16="http://schemas.microsoft.com/office/drawing/2014/main" id="{DE8B17CC-9CD0-73E8-593E-120A48955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42" descr="&quot;&quot;">
            <a:extLst>
              <a:ext uri="{FF2B5EF4-FFF2-40B4-BE49-F238E27FC236}">
                <a16:creationId xmlns:a16="http://schemas.microsoft.com/office/drawing/2014/main" id="{17A015A5-500F-06F6-74DC-1819A77685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5" name="Rectangle 144" descr="&quot;&quot;">
            <a:extLst>
              <a:ext uri="{FF2B5EF4-FFF2-40B4-BE49-F238E27FC236}">
                <a16:creationId xmlns:a16="http://schemas.microsoft.com/office/drawing/2014/main" id="{D04EB12F-79E7-A905-0FC1-E3DFC193869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8" name="Picture 2" descr="International Prospective Students - AUT">
            <a:extLst>
              <a:ext uri="{FF2B5EF4-FFF2-40B4-BE49-F238E27FC236}">
                <a16:creationId xmlns:a16="http://schemas.microsoft.com/office/drawing/2014/main" id="{03DC4E67-6CB5-F6C4-CCCA-CAAED38F2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6935" b="3"/>
          <a:stretch>
            <a:fillRect/>
          </a:stretch>
        </p:blipFill>
        <p:spPr bwMode="auto">
          <a:xfrm>
            <a:off x="3175" y="0"/>
            <a:ext cx="9183688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D246F2-01DE-C387-7925-C28E4C24BD1D}"/>
              </a:ext>
            </a:extLst>
          </p:cNvPr>
          <p:cNvSpPr txBox="1"/>
          <p:nvPr/>
        </p:nvSpPr>
        <p:spPr>
          <a:xfrm>
            <a:off x="7938" y="6310313"/>
            <a:ext cx="9136062" cy="584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chemeClr val="bg1"/>
                </a:solidFill>
              </a:rPr>
              <a:t>Thanks, please contact: minh.nguyen@aut.ac.nz</a:t>
            </a:r>
          </a:p>
        </p:txBody>
      </p:sp>
      <p:sp>
        <p:nvSpPr>
          <p:cNvPr id="51210" name="TextBox 32">
            <a:extLst>
              <a:ext uri="{FF2B5EF4-FFF2-40B4-BE49-F238E27FC236}">
                <a16:creationId xmlns:a16="http://schemas.microsoft.com/office/drawing/2014/main" id="{497F0FC7-1ACA-14E4-DFA0-FB57D1F6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013" y="2852738"/>
            <a:ext cx="28479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NZ" altLang="en-US" sz="8000" b="1">
                <a:solidFill>
                  <a:schemeClr val="bg1"/>
                </a:solidFill>
              </a:rPr>
              <a:t>Q&amp;A?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FBB7-22B3-BB5A-636B-13606CB0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34" y="242462"/>
            <a:ext cx="6112495" cy="1291063"/>
          </a:xfrm>
        </p:spPr>
        <p:txBody>
          <a:bodyPr>
            <a:normAutofit/>
          </a:bodyPr>
          <a:lstStyle/>
          <a:p>
            <a:r>
              <a:rPr lang="en-NZ" sz="2800" dirty="0"/>
              <a:t>Lacking teaching materials is a common problem of many education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A40FC6-02EF-2857-26CA-C02455DA87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375" y="2506662"/>
            <a:ext cx="7886700" cy="4351338"/>
          </a:xfrm>
        </p:spPr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F7398-1DCF-88AC-FC9F-E597DB331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243"/>
            <a:ext cx="9144000" cy="5236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D3CAC-332C-2553-CCD6-E4219E990429}"/>
              </a:ext>
            </a:extLst>
          </p:cNvPr>
          <p:cNvSpPr txBox="1"/>
          <p:nvPr/>
        </p:nvSpPr>
        <p:spPr>
          <a:xfrm>
            <a:off x="0" y="1631230"/>
            <a:ext cx="9144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N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Lack of Resources in Classrooms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E4779-CCF5-A955-E70A-9D80F28FE2C9}"/>
              </a:ext>
            </a:extLst>
          </p:cNvPr>
          <p:cNvSpPr txBox="1"/>
          <p:nvPr/>
        </p:nvSpPr>
        <p:spPr>
          <a:xfrm>
            <a:off x="4647177" y="6611779"/>
            <a:ext cx="45777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dirty="0"/>
              <a:t>https://environmental-conscience.com/lack-of-education-causes-effects-solutions/</a:t>
            </a:r>
          </a:p>
        </p:txBody>
      </p:sp>
      <p:pic>
        <p:nvPicPr>
          <p:cNvPr id="1026" name="Picture 2" descr="Lack of learning materials affects students, teachers in CRR - The Point">
            <a:extLst>
              <a:ext uri="{FF2B5EF4-FFF2-40B4-BE49-F238E27FC236}">
                <a16:creationId xmlns:a16="http://schemas.microsoft.com/office/drawing/2014/main" id="{2E1C08FB-E0C8-08C9-EF59-196E31EC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29" y="0"/>
            <a:ext cx="2295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2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1" name="Rectangle 5940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0E995-7A17-64F9-1873-835F17794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1" r="2547" b="-1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9396" name="Picture 4" descr="Visual identity of the SDGs that shows each individual goal in colour boxes">
            <a:extLst>
              <a:ext uri="{FF2B5EF4-FFF2-40B4-BE49-F238E27FC236}">
                <a16:creationId xmlns:a16="http://schemas.microsoft.com/office/drawing/2014/main" id="{8A72BAA6-53D2-64B5-3C04-81090A5B0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919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9403" name="Freeform: Shape 5940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9405" name="Freeform: Shape 5940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C3183-5D14-AE12-BD70-E2E50333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/>
            <a:r>
              <a:rPr lang="en-NZ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online platform for enhancing teaching and learning experiences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9407" name="Rectangle 5940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9409" name="Rectangle 5940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11" name="Rectangle 5941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14959-D6B2-C1D4-378E-1D4235E48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042" y="2512611"/>
            <a:ext cx="3624602" cy="4066609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2000" dirty="0"/>
              <a:t>We present an online study platform which is capable of running on an everyday handset without requiring any software installation.</a:t>
            </a:r>
          </a:p>
          <a:p>
            <a:pPr eaLnBrk="1" hangingPunct="1"/>
            <a:r>
              <a:rPr lang="en-US" sz="2000" dirty="0"/>
              <a:t>It helps with the sustainable development goals of the UN:</a:t>
            </a:r>
          </a:p>
          <a:p>
            <a:pPr lvl="1" eaLnBrk="1" hangingPunct="1"/>
            <a:r>
              <a:rPr lang="en-US" dirty="0"/>
              <a:t>Climate Action: </a:t>
            </a:r>
          </a:p>
          <a:p>
            <a:pPr lvl="2" eaLnBrk="1" hangingPunct="1"/>
            <a:r>
              <a:rPr lang="en-US" dirty="0"/>
              <a:t>Less papers to be printed.</a:t>
            </a:r>
          </a:p>
          <a:p>
            <a:pPr lvl="2" eaLnBrk="1" hangingPunct="1"/>
            <a:r>
              <a:rPr lang="en-US" dirty="0"/>
              <a:t>Fewer trees needed.</a:t>
            </a:r>
          </a:p>
          <a:p>
            <a:pPr lvl="1" eaLnBrk="1" hangingPunct="1"/>
            <a:r>
              <a:rPr lang="en-US" dirty="0"/>
              <a:t>Affordable &amp; Quality Education</a:t>
            </a:r>
          </a:p>
        </p:txBody>
      </p:sp>
    </p:spTree>
    <p:extLst>
      <p:ext uri="{BB962C8B-B14F-4D97-AF65-F5344CB8AC3E}">
        <p14:creationId xmlns:p14="http://schemas.microsoft.com/office/powerpoint/2010/main" val="16794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13" y="52615"/>
            <a:ext cx="7886700" cy="1325563"/>
          </a:xfrm>
        </p:spPr>
        <p:txBody>
          <a:bodyPr/>
          <a:lstStyle/>
          <a:p>
            <a:r>
              <a:rPr lang="en-NZ" dirty="0"/>
              <a:t>Digital technologies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03313" y="1228081"/>
            <a:ext cx="4462540" cy="4351338"/>
          </a:xfrm>
        </p:spPr>
        <p:txBody>
          <a:bodyPr>
            <a:normAutofit/>
          </a:bodyPr>
          <a:lstStyle/>
          <a:p>
            <a:r>
              <a:rPr lang="en-NZ" sz="2300" b="1" dirty="0"/>
              <a:t>Digital technologies </a:t>
            </a:r>
            <a:r>
              <a:rPr lang="en-NZ" sz="2300" dirty="0"/>
              <a:t>are doing for </a:t>
            </a:r>
            <a:r>
              <a:rPr lang="en-NZ" sz="2300" b="1" dirty="0"/>
              <a:t>human brainpower </a:t>
            </a:r>
            <a:r>
              <a:rPr lang="en-NZ" sz="2300" dirty="0"/>
              <a:t>what the </a:t>
            </a:r>
            <a:r>
              <a:rPr lang="en-NZ" sz="2300" b="1" dirty="0"/>
              <a:t>steam engine </a:t>
            </a:r>
            <a:r>
              <a:rPr lang="en-NZ" sz="2300" dirty="0"/>
              <a:t>and related technologies did for human </a:t>
            </a:r>
            <a:r>
              <a:rPr lang="en-NZ" sz="2300" b="1" dirty="0"/>
              <a:t>muscle power</a:t>
            </a:r>
            <a:r>
              <a:rPr lang="en-NZ" sz="2300" dirty="0"/>
              <a:t>. </a:t>
            </a:r>
          </a:p>
          <a:p>
            <a:r>
              <a:rPr lang="en-NZ" sz="2300" dirty="0"/>
              <a:t>They're allowing us to </a:t>
            </a:r>
            <a:r>
              <a:rPr lang="en-NZ" sz="2300" b="1" dirty="0"/>
              <a:t>overcome many limitations rapidly </a:t>
            </a:r>
            <a:r>
              <a:rPr lang="en-NZ" sz="2300" dirty="0"/>
              <a:t>and to open up new frontiers with unprecedented speed.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972" y="4331955"/>
            <a:ext cx="2086059" cy="2494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16" y="1757335"/>
            <a:ext cx="3700348" cy="50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D267-4316-D5A8-A91F-FD0761C1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1" y="238540"/>
            <a:ext cx="7756557" cy="8319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sz="4700" dirty="0">
                <a:latin typeface="+mj-lt"/>
              </a:rPr>
              <a:t>The proposed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0A508-5690-D9F4-2194-AE4AF8433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701" y="1070519"/>
            <a:ext cx="4795026" cy="5548942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/>
            <a:r>
              <a:rPr lang="en-US" sz="2000" dirty="0"/>
              <a:t>We design a transparent QR Code on </a:t>
            </a:r>
            <a:r>
              <a:rPr lang="en-US" sz="2000" dirty="0" err="1"/>
              <a:t>colour</a:t>
            </a:r>
            <a:r>
              <a:rPr lang="en-US" sz="2000" dirty="0"/>
              <a:t> images and Internet-downloadable 3D figures can be embedded for </a:t>
            </a:r>
            <a:r>
              <a:rPr lang="en-US" sz="2000" dirty="0" err="1"/>
              <a:t>visualisation</a:t>
            </a:r>
            <a:r>
              <a:rPr lang="en-US" sz="2000" dirty="0"/>
              <a:t> from a mobile web browser. </a:t>
            </a:r>
          </a:p>
          <a:p>
            <a:pPr lvl="1" eaLnBrk="1" hangingPunct="1"/>
            <a:r>
              <a:rPr lang="en-US" dirty="0"/>
              <a:t>Instead of just black and white squares, our QR code is a </a:t>
            </a:r>
            <a:r>
              <a:rPr lang="en-US" dirty="0" err="1"/>
              <a:t>colour</a:t>
            </a:r>
            <a:r>
              <a:rPr lang="en-US" dirty="0"/>
              <a:t> picture; it is visible and detectable by available QR code scanners.</a:t>
            </a:r>
          </a:p>
          <a:p>
            <a:pPr eaLnBrk="1" hangingPunct="1"/>
            <a:r>
              <a:rPr lang="en-US" sz="2000" dirty="0"/>
              <a:t>We allow a fascinating, interactive AR experience that can be achieved directly on a textbook’s page using a mobile browser. </a:t>
            </a:r>
          </a:p>
          <a:p>
            <a:pPr eaLnBrk="1" hangingPunct="1"/>
            <a:r>
              <a:rPr lang="en-US" sz="2000" dirty="0"/>
              <a:t>This system enable a quick way to obtain and view many publicly available audio-enable books on the Internet using smart tablets. </a:t>
            </a:r>
          </a:p>
          <a:p>
            <a:pPr eaLnBrk="1" hangingPunct="1"/>
            <a:r>
              <a:rPr lang="en-US" sz="2000" dirty="0"/>
              <a:t>The Internet transferring protocols are low cost and immediate.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DFD0-F4F1-5390-1C75-0434C3DF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69" r="10816" b="-3"/>
          <a:stretch/>
        </p:blipFill>
        <p:spPr>
          <a:xfrm>
            <a:off x="5784805" y="1360448"/>
            <a:ext cx="3281135" cy="45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05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138AD-203C-6569-FEFB-A5BC195B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5" y="179409"/>
            <a:ext cx="7886700" cy="679236"/>
          </a:xfrm>
        </p:spPr>
        <p:txBody>
          <a:bodyPr>
            <a:normAutofit/>
          </a:bodyPr>
          <a:lstStyle/>
          <a:p>
            <a:r>
              <a:rPr lang="en-NZ" dirty="0"/>
              <a:t>Background: current state of the art 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D75B4-7660-28DD-BE91-284710845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078" y="858644"/>
            <a:ext cx="8194997" cy="4895385"/>
          </a:xfrm>
        </p:spPr>
        <p:txBody>
          <a:bodyPr/>
          <a:lstStyle/>
          <a:p>
            <a:pPr algn="just"/>
            <a:r>
              <a:rPr lang="en-NZ" dirty="0"/>
              <a:t>Augmented reality is a subject of extensive research (50 years of age) </a:t>
            </a:r>
          </a:p>
          <a:p>
            <a:pPr lvl="1" algn="just"/>
            <a:r>
              <a:rPr lang="en-NZ" dirty="0"/>
              <a:t>an active and exciting topic aiming to create intuitive computer interface by blending reality and virtual reality</a:t>
            </a:r>
          </a:p>
          <a:p>
            <a:pPr lvl="1"/>
            <a:r>
              <a:rPr lang="en-NZ" dirty="0"/>
              <a:t>virtual objects seamlessly superimpose upon a real environment in three dimensions and in real time</a:t>
            </a:r>
          </a:p>
          <a:p>
            <a:pPr lvl="1"/>
            <a:r>
              <a:rPr lang="en-NZ" dirty="0"/>
              <a:t>allowing users to interact with the digital contents easily. </a:t>
            </a:r>
          </a:p>
          <a:p>
            <a:pPr lvl="1" algn="just"/>
            <a:r>
              <a:rPr lang="en-NZ" dirty="0"/>
              <a:t>significant increase thanks to recent advances in technologies; used in medical visualisation, manufacturing, maintenance and repair, path planning, entertainment, and military applications</a:t>
            </a:r>
          </a:p>
          <a:p>
            <a:pPr algn="just"/>
            <a:r>
              <a:rPr lang="en-NZ" dirty="0"/>
              <a:t>AR applications for mobile devices have recently become the subject of special interest</a:t>
            </a:r>
          </a:p>
          <a:p>
            <a:pPr lvl="1" algn="just"/>
            <a:r>
              <a:rPr lang="en-NZ" i="1" dirty="0"/>
              <a:t>Portable</a:t>
            </a:r>
          </a:p>
          <a:p>
            <a:pPr lvl="1" algn="just"/>
            <a:r>
              <a:rPr lang="en-NZ" i="1" dirty="0"/>
              <a:t>Combines real and virtual </a:t>
            </a:r>
          </a:p>
          <a:p>
            <a:pPr lvl="1" algn="just"/>
            <a:r>
              <a:rPr lang="en-NZ" i="1" dirty="0"/>
              <a:t>Is interactive in real time </a:t>
            </a:r>
          </a:p>
          <a:p>
            <a:pPr lvl="1" algn="just"/>
            <a:r>
              <a:rPr lang="en-NZ" i="1" dirty="0"/>
              <a:t>Is registered in 3D </a:t>
            </a: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00C16-1D7B-92B6-DD57-3BCFF599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671" y="5411526"/>
            <a:ext cx="1307854" cy="1446474"/>
          </a:xfrm>
          <a:prstGeom prst="rect">
            <a:avLst/>
          </a:prstGeom>
        </p:spPr>
      </p:pic>
      <p:pic>
        <p:nvPicPr>
          <p:cNvPr id="6" name="Picture 2" descr="http://www.arreverie.com/blogs/wp-content/uploads/2017/07/ARToolkit_Demo.gif">
            <a:extLst>
              <a:ext uri="{FF2B5EF4-FFF2-40B4-BE49-F238E27FC236}">
                <a16:creationId xmlns:a16="http://schemas.microsoft.com/office/drawing/2014/main" id="{637EAB77-49C2-9712-5666-0BC7136BEA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53" y="4705350"/>
            <a:ext cx="3229600" cy="181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0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99589A1-288A-72B4-8B7C-FB053AC2D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375" y="365125"/>
            <a:ext cx="7886700" cy="703263"/>
          </a:xfrm>
        </p:spPr>
        <p:txBody>
          <a:bodyPr/>
          <a:lstStyle/>
          <a:p>
            <a:r>
              <a:rPr lang="en-NZ" altLang="en-US" dirty="0"/>
              <a:t>Computers &amp; Binary Number System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0FF86D07-EC88-02AF-8FAD-696023B9D6CA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44525" y="1090613"/>
            <a:ext cx="5170488" cy="55324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NZ" altLang="en-US" sz="2000" b="1" dirty="0"/>
              <a:t>Fundamentally, computer understand binary.</a:t>
            </a:r>
          </a:p>
          <a:p>
            <a:pPr>
              <a:lnSpc>
                <a:spcPct val="100000"/>
              </a:lnSpc>
            </a:pPr>
            <a:r>
              <a:rPr lang="en-NZ" altLang="en-US" sz="2000" dirty="0"/>
              <a:t>Human use base 10 / computer uses base 2</a:t>
            </a:r>
          </a:p>
          <a:p>
            <a:pPr>
              <a:lnSpc>
                <a:spcPct val="100000"/>
              </a:lnSpc>
            </a:pPr>
            <a:r>
              <a:rPr lang="en-US" altLang="en-US" sz="2000" dirty="0"/>
              <a:t>Communication between devices/CPUs: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altLang="en-US" sz="2000" dirty="0"/>
              <a:t>Binary language: 0100001010100101…</a:t>
            </a:r>
          </a:p>
          <a:p>
            <a:pPr>
              <a:lnSpc>
                <a:spcPct val="100000"/>
              </a:lnSpc>
            </a:pPr>
            <a:r>
              <a:rPr lang="en-NZ" altLang="en-US" sz="2000" dirty="0"/>
              <a:t>But why Binary? Why can't computers just use base 10 instead of converting to and from binary?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NZ" altLang="en-US" sz="2000" dirty="0"/>
              <a:t>Computers weren't initially designed to use binary... rather, binary was determined to be the best.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altLang="en-US" sz="2000" dirty="0"/>
              <a:t>The basic component of a computer system is a transistor - a two state device which switches between logical “1” and “0”.</a:t>
            </a:r>
          </a:p>
          <a:p>
            <a:endParaRPr lang="en-NZ" alt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9A97C1-76A9-C452-176E-7E1C685A3511}"/>
              </a:ext>
            </a:extLst>
          </p:cNvPr>
          <p:cNvGrpSpPr>
            <a:grpSpLocks/>
          </p:cNvGrpSpPr>
          <p:nvPr/>
        </p:nvGrpSpPr>
        <p:grpSpPr bwMode="auto">
          <a:xfrm>
            <a:off x="5881919" y="3535363"/>
            <a:ext cx="2890837" cy="3249612"/>
            <a:chOff x="0" y="477757"/>
            <a:chExt cx="2890838" cy="3249693"/>
          </a:xfrm>
        </p:grpSpPr>
        <p:pic>
          <p:nvPicPr>
            <p:cNvPr id="20488" name="Picture 2" descr="China is fighting COVID-19 with a QR code, but is everyone on board? - CGTN">
              <a:extLst>
                <a:ext uri="{FF2B5EF4-FFF2-40B4-BE49-F238E27FC236}">
                  <a16:creationId xmlns:a16="http://schemas.microsoft.com/office/drawing/2014/main" id="{66A22B8B-6CB5-2DDD-3AD3-6E1D891FF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8" y="477757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7F29FC-3451-2C78-2778-8D4CDB9B8626}"/>
                </a:ext>
              </a:extLst>
            </p:cNvPr>
            <p:cNvSpPr txBox="1"/>
            <p:nvPr/>
          </p:nvSpPr>
          <p:spPr>
            <a:xfrm>
              <a:off x="0" y="3357554"/>
              <a:ext cx="2890838" cy="3698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NZ" altLang="en-US" dirty="0"/>
                <a:t>This is binary also</a:t>
              </a:r>
              <a:endParaRPr lang="en-NZ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F0771C-FC58-BA4E-4AC6-2F59D6199B12}"/>
              </a:ext>
            </a:extLst>
          </p:cNvPr>
          <p:cNvGrpSpPr>
            <a:grpSpLocks/>
          </p:cNvGrpSpPr>
          <p:nvPr/>
        </p:nvGrpSpPr>
        <p:grpSpPr bwMode="auto">
          <a:xfrm>
            <a:off x="5759681" y="1068388"/>
            <a:ext cx="3289300" cy="2466975"/>
            <a:chOff x="5692287" y="1068499"/>
            <a:chExt cx="3289788" cy="2467341"/>
          </a:xfrm>
        </p:grpSpPr>
        <p:pic>
          <p:nvPicPr>
            <p:cNvPr id="20486" name="Picture 2" descr="STEM - Build a Binary Counter from Relays - Hackster.io">
              <a:extLst>
                <a:ext uri="{FF2B5EF4-FFF2-40B4-BE49-F238E27FC236}">
                  <a16:creationId xmlns:a16="http://schemas.microsoft.com/office/drawing/2014/main" id="{87BFCFEF-4B24-7ECC-A174-7C5C4AA88B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287" y="1068499"/>
              <a:ext cx="3289788" cy="246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8ADBDF-A3DF-377F-CBA3-54AB4877983E}"/>
                </a:ext>
              </a:extLst>
            </p:cNvPr>
            <p:cNvSpPr txBox="1"/>
            <p:nvPr/>
          </p:nvSpPr>
          <p:spPr>
            <a:xfrm>
              <a:off x="5847885" y="3059519"/>
              <a:ext cx="2891267" cy="3699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NZ" altLang="en-US" dirty="0"/>
                <a:t>Bright &amp; dark = 1 &amp; 0</a:t>
              </a:r>
              <a:endParaRPr lang="en-NZ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89" y="234312"/>
            <a:ext cx="7886700" cy="99417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26400"/>
                </a:solidFill>
              </a:rPr>
              <a:t>QR Code and avalable scanners</a:t>
            </a:r>
            <a:endParaRPr lang="en-NZ" dirty="0">
              <a:solidFill>
                <a:srgbClr val="F264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65910" y="1228484"/>
            <a:ext cx="4427230" cy="5317459"/>
          </a:xfrm>
        </p:spPr>
        <p:txBody>
          <a:bodyPr>
            <a:normAutofit/>
          </a:bodyPr>
          <a:lstStyle/>
          <a:p>
            <a:r>
              <a:rPr lang="en-NZ" dirty="0"/>
              <a:t>QR code structure overview:</a:t>
            </a:r>
          </a:p>
          <a:p>
            <a:pPr lvl="1"/>
            <a:r>
              <a:rPr lang="en-NZ" dirty="0"/>
              <a:t>The quick-response (QR) codes have become popular as one of the major tracking methods used in transport, manufacturing and many other different industries. </a:t>
            </a:r>
          </a:p>
          <a:p>
            <a:pPr lvl="1"/>
            <a:r>
              <a:rPr lang="en-NZ" dirty="0"/>
              <a:t>Nowadays, many mobile devices have been equipped with the QR code scan capability. </a:t>
            </a:r>
          </a:p>
          <a:p>
            <a:pPr lvl="1"/>
            <a:r>
              <a:rPr lang="en-NZ" dirty="0"/>
              <a:t>QR code has also been used as of the augmented reality (AR) marker due to its high storage capacity and speed of decoding. </a:t>
            </a:r>
          </a:p>
          <a:p>
            <a:r>
              <a:rPr lang="en-NZ" dirty="0"/>
              <a:t>QR code decoding algorithm</a:t>
            </a:r>
          </a:p>
          <a:p>
            <a:pPr lvl="1"/>
            <a:r>
              <a:rPr lang="en-NZ" dirty="0"/>
              <a:t>Today, the QR code is easily decoded with many built-in smartphone apps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40" y="1667710"/>
            <a:ext cx="3850861" cy="1574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72545" y="3265274"/>
            <a:ext cx="32029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The structure of the QR code usually includes three different regions. The message is encoded into the squared black and white boxes called as modules.</a:t>
            </a:r>
          </a:p>
          <a:p>
            <a:r>
              <a:rPr lang="en-NZ" dirty="0"/>
              <a:t>There are three regions: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/>
              <a:t>Required patterns region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/>
              <a:t>Data encoded region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/>
              <a:t>Error correction region</a:t>
            </a:r>
          </a:p>
        </p:txBody>
      </p:sp>
    </p:spTree>
    <p:extLst>
      <p:ext uri="{BB962C8B-B14F-4D97-AF65-F5344CB8AC3E}">
        <p14:creationId xmlns:p14="http://schemas.microsoft.com/office/powerpoint/2010/main" val="224187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EEFA10CE007746A66842AC988927DE" ma:contentTypeVersion="13" ma:contentTypeDescription="Create a new document." ma:contentTypeScope="" ma:versionID="c393952288b65fd935af0c6082e3d053">
  <xsd:schema xmlns:xsd="http://www.w3.org/2001/XMLSchema" xmlns:xs="http://www.w3.org/2001/XMLSchema" xmlns:p="http://schemas.microsoft.com/office/2006/metadata/properties" xmlns:ns3="57805d61-3435-47bd-abdb-a3b0b3beefa1" xmlns:ns4="8c1feb46-5947-414f-89b9-1e29900a6592" targetNamespace="http://schemas.microsoft.com/office/2006/metadata/properties" ma:root="true" ma:fieldsID="f5803d2fb42389d7968df62f9f264301" ns3:_="" ns4:_="">
    <xsd:import namespace="57805d61-3435-47bd-abdb-a3b0b3beefa1"/>
    <xsd:import namespace="8c1feb46-5947-414f-89b9-1e29900a659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05d61-3435-47bd-abdb-a3b0b3beef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feb46-5947-414f-89b9-1e29900a65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70EA61-AE59-48EE-8D18-D9B093EEC40D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c1feb46-5947-414f-89b9-1e29900a6592"/>
    <ds:schemaRef ds:uri="http://purl.org/dc/terms/"/>
    <ds:schemaRef ds:uri="57805d61-3435-47bd-abdb-a3b0b3beefa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0FD3D4D-B283-43EC-A897-D4EFB5C49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805d61-3435-47bd-abdb-a3b0b3beefa1"/>
    <ds:schemaRef ds:uri="8c1feb46-5947-414f-89b9-1e29900a65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C106F8-3B29-4193-BB99-316FDCCC73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36365</TotalTime>
  <Words>1532</Words>
  <Application>Microsoft Office PowerPoint</Application>
  <PresentationFormat>On-screen Show (4:3)</PresentationFormat>
  <Paragraphs>132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proxima-nova</vt:lpstr>
      <vt:lpstr>Times</vt:lpstr>
      <vt:lpstr>Office Theme</vt:lpstr>
      <vt:lpstr>An online platform for enhancing teaching and learning experiences with web-based augmented reality and pictorial bar code.</vt:lpstr>
      <vt:lpstr>Motivation</vt:lpstr>
      <vt:lpstr>Lacking teaching materials is a common problem of many education systems</vt:lpstr>
      <vt:lpstr>An online platform for enhancing teaching and learning experiences</vt:lpstr>
      <vt:lpstr>Digital technologies</vt:lpstr>
      <vt:lpstr>The proposed system</vt:lpstr>
      <vt:lpstr>Background: current state of the art AR</vt:lpstr>
      <vt:lpstr>Computers &amp; Binary Number System</vt:lpstr>
      <vt:lpstr>QR Code and avalable scanners</vt:lpstr>
      <vt:lpstr>Transparent QR Code on Images</vt:lpstr>
      <vt:lpstr>Creation of transparent QR on AR Tags</vt:lpstr>
      <vt:lpstr>The Use of the Web technology</vt:lpstr>
      <vt:lpstr>Application 1: Pukapuka (book) portal</vt:lpstr>
      <vt:lpstr>PowerPoint Presentation</vt:lpstr>
      <vt:lpstr>Application 2: A marker based Augmented Reality Platform</vt:lpstr>
      <vt:lpstr>Application 3: A marker-less Augmented Reality Platform</vt:lpstr>
      <vt:lpstr>Application 4: instant View of 4D Medical Images</vt:lpstr>
      <vt:lpstr>Many other Potential Applications</vt:lpstr>
      <vt:lpstr>Demonstrations and FAQs</vt:lpstr>
      <vt:lpstr>Conclusion</vt:lpstr>
      <vt:lpstr>PowerPoint Presentation</vt:lpstr>
    </vt:vector>
  </TitlesOfParts>
  <Company>AUT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</dc:title>
  <dc:creator>Remko de Jong</dc:creator>
  <cp:lastModifiedBy>Minh Nguyen</cp:lastModifiedBy>
  <cp:revision>273</cp:revision>
  <dcterms:created xsi:type="dcterms:W3CDTF">2015-01-26T22:08:43Z</dcterms:created>
  <dcterms:modified xsi:type="dcterms:W3CDTF">2022-11-21T22:14:04Z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0x010100BCEEFA10CE007746A66842AC988927DE</vt:lpwstr>
  </property>
</Properties>
</file>